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 id="2147483694" r:id="rId5"/>
    <p:sldMasterId id="2147483711" r:id="rId6"/>
    <p:sldMasterId id="2147483729" r:id="rId7"/>
  </p:sldMasterIdLst>
  <p:notesMasterIdLst>
    <p:notesMasterId r:id="rId26"/>
  </p:notesMasterIdLst>
  <p:handoutMasterIdLst>
    <p:handoutMasterId r:id="rId27"/>
  </p:handoutMasterIdLst>
  <p:sldIdLst>
    <p:sldId id="350" r:id="rId8"/>
    <p:sldId id="2147470819" r:id="rId9"/>
    <p:sldId id="2147470821" r:id="rId10"/>
    <p:sldId id="2147470820" r:id="rId11"/>
    <p:sldId id="2147483630" r:id="rId12"/>
    <p:sldId id="2147483642" r:id="rId13"/>
    <p:sldId id="257" r:id="rId14"/>
    <p:sldId id="258" r:id="rId15"/>
    <p:sldId id="262" r:id="rId16"/>
    <p:sldId id="2147483645" r:id="rId17"/>
    <p:sldId id="2147483643" r:id="rId18"/>
    <p:sldId id="2147483646" r:id="rId19"/>
    <p:sldId id="2147483644" r:id="rId20"/>
    <p:sldId id="271" r:id="rId21"/>
    <p:sldId id="261" r:id="rId22"/>
    <p:sldId id="2147470823" r:id="rId23"/>
    <p:sldId id="2147470824" r:id="rId24"/>
    <p:sldId id="214747082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7440" userDrawn="1">
          <p15:clr>
            <a:srgbClr val="A4A3A4"/>
          </p15:clr>
        </p15:guide>
        <p15:guide id="2" orient="horz" pos="2160">
          <p15:clr>
            <a:srgbClr val="A4A3A4"/>
          </p15:clr>
        </p15:guide>
        <p15:guide id="3" pos="672" userDrawn="1">
          <p15:clr>
            <a:srgbClr val="A4A3A4"/>
          </p15:clr>
        </p15:guide>
        <p15:guide id="4" pos="3120" userDrawn="1">
          <p15:clr>
            <a:srgbClr val="A4A3A4"/>
          </p15:clr>
        </p15:guide>
        <p15:guide id="5" pos="4416" userDrawn="1">
          <p15:clr>
            <a:srgbClr val="A4A3A4"/>
          </p15:clr>
        </p15:guide>
        <p15:guide id="6" pos="561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53911B-A6F5-93D4-E1A8-8C1C262834BB}" name="Peterson, Michael (VIRGINIA WORKS)" initials="PW" userId="S::michael.peterson@virginiaworks.gov::fc6c6007-9b4d-4afd-8e28-5b646b7a6a0c" providerId="AD"/>
  <p188:author id="{DC031129-A3A3-8C0D-B511-A0CCB8409284}" name="Duvall, Clayton (VIRGINIA WORKS)" initials="DW" userId="S::clayton.duvall@virginiaworks.gov::387b97da-0088-4955-8b0d-2c253f6e5e6f" providerId="AD"/>
  <p188:author id="{FDBBBF49-E0EA-E205-9352-72C053E4545E}" name="Kelly-Wiecek, Angela (VIRGINIA WORKS)" initials="KW" userId="S::angela.kelly-wiecek@virginiaworks.gov::0352494e-5d13-4f25-978c-0f5f6dd0e89d" providerId="AD"/>
  <p188:author id="{B18C1899-B916-227A-BC95-014A5032AE99}" name="Byron, Kathy (VIRGINIA WORKS)" initials="KB" userId="S::Kathy.Byron@virginiaworks.gov::ce90d692-3b8e-4142-9e50-d9ed5969152e" providerId="AD"/>
  <p188:author id="{F136A3B7-F4A8-7BBA-2F4C-A21543B620D8}" name="Bashay, Molly (VIRGINIA WORKS)" initials="MB" userId="S::Molly.Bashay@virginiaworks.gov::01aa84e1-c6ca-4e2f-8894-4a09ba060ea8" providerId="AD"/>
  <p188:author id="{802F0AE3-D659-472B-BF30-4EEBBA13C34B}" name="Hynson, Jennifer (VIRGINIA WORKS)" initials="HW" userId="S::jennifer.hynson@virginiaworks.gov::d197437a-591c-4305-be10-e7bcdf2cbb62" providerId="AD"/>
  <p188:author id="{53A9F2F1-2ECF-10B0-F7DD-D843579AC21F}" name="Kelly-Wiecek, Angela (VIRGINIA WORKS)" initials="AK" userId="S::Angela.Kelly-Wiecek@virginiaworks.gov::0352494e-5d13-4f25-978c-0f5f6dd0e89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8C20"/>
    <a:srgbClr val="A22844"/>
    <a:srgbClr val="2A7050"/>
    <a:srgbClr val="1B4388"/>
    <a:srgbClr val="EB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06B528-B6B7-4DAA-841C-AE213ADD678F}" v="2" dt="2025-09-12T17:53:54.0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3" autoAdjust="0"/>
    <p:restoredTop sz="87409" autoAdjust="0"/>
  </p:normalViewPr>
  <p:slideViewPr>
    <p:cSldViewPr snapToGrid="0">
      <p:cViewPr varScale="1">
        <p:scale>
          <a:sx n="97" d="100"/>
          <a:sy n="97" d="100"/>
        </p:scale>
        <p:origin x="1062" y="72"/>
      </p:cViewPr>
      <p:guideLst>
        <p:guide pos="7440"/>
        <p:guide orient="horz" pos="2160"/>
        <p:guide pos="672"/>
        <p:guide pos="3120"/>
        <p:guide pos="4416"/>
        <p:guide pos="561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handoutMaster" Target="handoutMasters/handoutMaster1.xml"/><Relationship Id="rId30" Type="http://schemas.openxmlformats.org/officeDocument/2006/relationships/viewProps" Target="viewProps.xml"/><Relationship Id="rId35" Type="http://schemas.microsoft.com/office/2018/10/relationships/authors" Target="authors.xml"/><Relationship Id="rId8"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shay, Molly (VIRGINIA WORKS)" userId="01aa84e1-c6ca-4e2f-8894-4a09ba060ea8" providerId="ADAL" clId="{782A25AA-F217-4F32-81D0-F21D36602848}"/>
    <pc:docChg chg="undo custSel addSld delSld modSld sldOrd">
      <pc:chgData name="Bashay, Molly (VIRGINIA WORKS)" userId="01aa84e1-c6ca-4e2f-8894-4a09ba060ea8" providerId="ADAL" clId="{782A25AA-F217-4F32-81D0-F21D36602848}" dt="2025-09-11T18:50:42.886" v="2585" actId="47"/>
      <pc:docMkLst>
        <pc:docMk/>
      </pc:docMkLst>
      <pc:sldChg chg="modSp add mod">
        <pc:chgData name="Bashay, Molly (VIRGINIA WORKS)" userId="01aa84e1-c6ca-4e2f-8894-4a09ba060ea8" providerId="ADAL" clId="{782A25AA-F217-4F32-81D0-F21D36602848}" dt="2025-09-11T16:19:36.541" v="704" actId="179"/>
        <pc:sldMkLst>
          <pc:docMk/>
          <pc:sldMk cId="2344979213" sldId="256"/>
        </pc:sldMkLst>
        <pc:spChg chg="mod">
          <ac:chgData name="Bashay, Molly (VIRGINIA WORKS)" userId="01aa84e1-c6ca-4e2f-8894-4a09ba060ea8" providerId="ADAL" clId="{782A25AA-F217-4F32-81D0-F21D36602848}" dt="2025-09-11T16:19:36.541" v="704" actId="179"/>
          <ac:spMkLst>
            <pc:docMk/>
            <pc:sldMk cId="2344979213" sldId="256"/>
            <ac:spMk id="2" creationId="{ACDE631D-3FC7-C4C1-2757-BA29A4FBC8EE}"/>
          </ac:spMkLst>
        </pc:spChg>
      </pc:sldChg>
      <pc:sldChg chg="addSp modSp add mod modShow">
        <pc:chgData name="Bashay, Molly (VIRGINIA WORKS)" userId="01aa84e1-c6ca-4e2f-8894-4a09ba060ea8" providerId="ADAL" clId="{782A25AA-F217-4F32-81D0-F21D36602848}" dt="2025-09-11T18:33:38.356" v="1377" actId="20577"/>
        <pc:sldMkLst>
          <pc:docMk/>
          <pc:sldMk cId="1724373826" sldId="257"/>
        </pc:sldMkLst>
        <pc:spChg chg="mod">
          <ac:chgData name="Bashay, Molly (VIRGINIA WORKS)" userId="01aa84e1-c6ca-4e2f-8894-4a09ba060ea8" providerId="ADAL" clId="{782A25AA-F217-4F32-81D0-F21D36602848}" dt="2025-09-11T18:33:38.356" v="1377" actId="20577"/>
          <ac:spMkLst>
            <pc:docMk/>
            <pc:sldMk cId="1724373826" sldId="257"/>
            <ac:spMk id="2" creationId="{82ABF7DB-18CD-77FD-783B-B1AAAA0075FA}"/>
          </ac:spMkLst>
        </pc:spChg>
        <pc:spChg chg="mod">
          <ac:chgData name="Bashay, Molly (VIRGINIA WORKS)" userId="01aa84e1-c6ca-4e2f-8894-4a09ba060ea8" providerId="ADAL" clId="{782A25AA-F217-4F32-81D0-F21D36602848}" dt="2025-09-11T18:18:15" v="1019" actId="20577"/>
          <ac:spMkLst>
            <pc:docMk/>
            <pc:sldMk cId="1724373826" sldId="257"/>
            <ac:spMk id="4" creationId="{3D30B8A4-4899-4243-C240-EE4313AE86F3}"/>
          </ac:spMkLst>
        </pc:spChg>
        <pc:spChg chg="add mod ord">
          <ac:chgData name="Bashay, Molly (VIRGINIA WORKS)" userId="01aa84e1-c6ca-4e2f-8894-4a09ba060ea8" providerId="ADAL" clId="{782A25AA-F217-4F32-81D0-F21D36602848}" dt="2025-09-11T18:30:39.785" v="1298" actId="14100"/>
          <ac:spMkLst>
            <pc:docMk/>
            <pc:sldMk cId="1724373826" sldId="257"/>
            <ac:spMk id="5" creationId="{9EAD24D5-96B6-D604-03B4-7B4643541BC4}"/>
          </ac:spMkLst>
        </pc:spChg>
      </pc:sldChg>
      <pc:sldChg chg="addSp modSp add mod">
        <pc:chgData name="Bashay, Molly (VIRGINIA WORKS)" userId="01aa84e1-c6ca-4e2f-8894-4a09ba060ea8" providerId="ADAL" clId="{782A25AA-F217-4F32-81D0-F21D36602848}" dt="2025-09-11T18:30:31.791" v="1295" actId="14100"/>
        <pc:sldMkLst>
          <pc:docMk/>
          <pc:sldMk cId="1554969831" sldId="258"/>
        </pc:sldMkLst>
        <pc:spChg chg="mod">
          <ac:chgData name="Bashay, Molly (VIRGINIA WORKS)" userId="01aa84e1-c6ca-4e2f-8894-4a09ba060ea8" providerId="ADAL" clId="{782A25AA-F217-4F32-81D0-F21D36602848}" dt="2025-09-11T18:28:38.205" v="1277" actId="948"/>
          <ac:spMkLst>
            <pc:docMk/>
            <pc:sldMk cId="1554969831" sldId="258"/>
            <ac:spMk id="2" creationId="{6532A2A8-3AD6-D114-9C44-64B34D793C6A}"/>
          </ac:spMkLst>
        </pc:spChg>
        <pc:spChg chg="add mod ord">
          <ac:chgData name="Bashay, Molly (VIRGINIA WORKS)" userId="01aa84e1-c6ca-4e2f-8894-4a09ba060ea8" providerId="ADAL" clId="{782A25AA-F217-4F32-81D0-F21D36602848}" dt="2025-09-11T18:30:31.791" v="1295" actId="14100"/>
          <ac:spMkLst>
            <pc:docMk/>
            <pc:sldMk cId="1554969831" sldId="258"/>
            <ac:spMk id="5" creationId="{AF22001B-7817-7420-B164-F2144C7B541B}"/>
          </ac:spMkLst>
        </pc:spChg>
      </pc:sldChg>
      <pc:sldChg chg="modSp add del mod">
        <pc:chgData name="Bashay, Molly (VIRGINIA WORKS)" userId="01aa84e1-c6ca-4e2f-8894-4a09ba060ea8" providerId="ADAL" clId="{782A25AA-F217-4F32-81D0-F21D36602848}" dt="2025-09-11T17:58:54.514" v="998" actId="47"/>
        <pc:sldMkLst>
          <pc:docMk/>
          <pc:sldMk cId="3812823040" sldId="258"/>
        </pc:sldMkLst>
        <pc:spChg chg="mod">
          <ac:chgData name="Bashay, Molly (VIRGINIA WORKS)" userId="01aa84e1-c6ca-4e2f-8894-4a09ba060ea8" providerId="ADAL" clId="{782A25AA-F217-4F32-81D0-F21D36602848}" dt="2025-09-11T17:56:26.730" v="963" actId="403"/>
          <ac:spMkLst>
            <pc:docMk/>
            <pc:sldMk cId="3812823040" sldId="258"/>
            <ac:spMk id="2" creationId="{1D98D438-141C-82E1-8454-683933D9ADD0}"/>
          </ac:spMkLst>
        </pc:spChg>
        <pc:spChg chg="mod">
          <ac:chgData name="Bashay, Molly (VIRGINIA WORKS)" userId="01aa84e1-c6ca-4e2f-8894-4a09ba060ea8" providerId="ADAL" clId="{782A25AA-F217-4F32-81D0-F21D36602848}" dt="2025-09-11T16:20:06.671" v="725" actId="20577"/>
          <ac:spMkLst>
            <pc:docMk/>
            <pc:sldMk cId="3812823040" sldId="258"/>
            <ac:spMk id="4" creationId="{A895D9E9-4C54-AAA7-BF79-603B771725FB}"/>
          </ac:spMkLst>
        </pc:spChg>
      </pc:sldChg>
      <pc:sldChg chg="modSp add del mod">
        <pc:chgData name="Bashay, Molly (VIRGINIA WORKS)" userId="01aa84e1-c6ca-4e2f-8894-4a09ba060ea8" providerId="ADAL" clId="{782A25AA-F217-4F32-81D0-F21D36602848}" dt="2025-09-11T18:18:40.058" v="1045" actId="47"/>
        <pc:sldMkLst>
          <pc:docMk/>
          <pc:sldMk cId="3432876606" sldId="259"/>
        </pc:sldMkLst>
        <pc:spChg chg="mod">
          <ac:chgData name="Bashay, Molly (VIRGINIA WORKS)" userId="01aa84e1-c6ca-4e2f-8894-4a09ba060ea8" providerId="ADAL" clId="{782A25AA-F217-4F32-81D0-F21D36602848}" dt="2025-09-11T16:20:17.363" v="746" actId="20577"/>
          <ac:spMkLst>
            <pc:docMk/>
            <pc:sldMk cId="3432876606" sldId="259"/>
            <ac:spMk id="4" creationId="{639564DF-2E27-38B7-16A9-DCB2270E6B30}"/>
          </ac:spMkLst>
        </pc:spChg>
      </pc:sldChg>
      <pc:sldChg chg="modSp add del mod modClrScheme chgLayout">
        <pc:chgData name="Bashay, Molly (VIRGINIA WORKS)" userId="01aa84e1-c6ca-4e2f-8894-4a09ba060ea8" providerId="ADAL" clId="{782A25AA-F217-4F32-81D0-F21D36602848}" dt="2025-09-11T18:45:29.127" v="2584" actId="47"/>
        <pc:sldMkLst>
          <pc:docMk/>
          <pc:sldMk cId="361801529" sldId="260"/>
        </pc:sldMkLst>
        <pc:spChg chg="mod ord">
          <ac:chgData name="Bashay, Molly (VIRGINIA WORKS)" userId="01aa84e1-c6ca-4e2f-8894-4a09ba060ea8" providerId="ADAL" clId="{782A25AA-F217-4F32-81D0-F21D36602848}" dt="2025-09-11T16:27:34.125" v="906" actId="113"/>
          <ac:spMkLst>
            <pc:docMk/>
            <pc:sldMk cId="361801529" sldId="260"/>
            <ac:spMk id="2" creationId="{69494460-5D19-753A-A2D1-7E4566519E79}"/>
          </ac:spMkLst>
        </pc:spChg>
        <pc:spChg chg="mod ord">
          <ac:chgData name="Bashay, Molly (VIRGINIA WORKS)" userId="01aa84e1-c6ca-4e2f-8894-4a09ba060ea8" providerId="ADAL" clId="{782A25AA-F217-4F32-81D0-F21D36602848}" dt="2025-09-11T16:23:46.703" v="821" actId="700"/>
          <ac:spMkLst>
            <pc:docMk/>
            <pc:sldMk cId="361801529" sldId="260"/>
            <ac:spMk id="3" creationId="{7FD63158-6940-3966-5F4B-FB054449FE47}"/>
          </ac:spMkLst>
        </pc:spChg>
        <pc:spChg chg="mod ord">
          <ac:chgData name="Bashay, Molly (VIRGINIA WORKS)" userId="01aa84e1-c6ca-4e2f-8894-4a09ba060ea8" providerId="ADAL" clId="{782A25AA-F217-4F32-81D0-F21D36602848}" dt="2025-09-11T16:24:01.117" v="842" actId="20577"/>
          <ac:spMkLst>
            <pc:docMk/>
            <pc:sldMk cId="361801529" sldId="260"/>
            <ac:spMk id="4" creationId="{A99BE24A-EA95-8014-3228-BFECA193B1EF}"/>
          </ac:spMkLst>
        </pc:spChg>
      </pc:sldChg>
      <pc:sldChg chg="modSp new mod">
        <pc:chgData name="Bashay, Molly (VIRGINIA WORKS)" userId="01aa84e1-c6ca-4e2f-8894-4a09ba060ea8" providerId="ADAL" clId="{782A25AA-F217-4F32-81D0-F21D36602848}" dt="2025-09-11T16:23:32.578" v="820" actId="20577"/>
        <pc:sldMkLst>
          <pc:docMk/>
          <pc:sldMk cId="1014525237" sldId="261"/>
        </pc:sldMkLst>
        <pc:spChg chg="mod">
          <ac:chgData name="Bashay, Molly (VIRGINIA WORKS)" userId="01aa84e1-c6ca-4e2f-8894-4a09ba060ea8" providerId="ADAL" clId="{782A25AA-F217-4F32-81D0-F21D36602848}" dt="2025-09-11T16:23:26.327" v="805" actId="20577"/>
          <ac:spMkLst>
            <pc:docMk/>
            <pc:sldMk cId="1014525237" sldId="261"/>
            <ac:spMk id="3" creationId="{E3ECF1E4-3DA5-B7AE-15A6-0E59498C1005}"/>
          </ac:spMkLst>
        </pc:spChg>
        <pc:spChg chg="mod">
          <ac:chgData name="Bashay, Molly (VIRGINIA WORKS)" userId="01aa84e1-c6ca-4e2f-8894-4a09ba060ea8" providerId="ADAL" clId="{782A25AA-F217-4F32-81D0-F21D36602848}" dt="2025-09-11T16:23:32.578" v="820" actId="20577"/>
          <ac:spMkLst>
            <pc:docMk/>
            <pc:sldMk cId="1014525237" sldId="261"/>
            <ac:spMk id="4" creationId="{7299C9A5-A9A2-CEDF-E406-83578134D365}"/>
          </ac:spMkLst>
        </pc:spChg>
      </pc:sldChg>
      <pc:sldChg chg="addSp modSp add mod">
        <pc:chgData name="Bashay, Molly (VIRGINIA WORKS)" userId="01aa84e1-c6ca-4e2f-8894-4a09ba060ea8" providerId="ADAL" clId="{782A25AA-F217-4F32-81D0-F21D36602848}" dt="2025-09-11T18:33:24.939" v="1375" actId="20577"/>
        <pc:sldMkLst>
          <pc:docMk/>
          <pc:sldMk cId="219209750" sldId="262"/>
        </pc:sldMkLst>
        <pc:spChg chg="mod">
          <ac:chgData name="Bashay, Molly (VIRGINIA WORKS)" userId="01aa84e1-c6ca-4e2f-8894-4a09ba060ea8" providerId="ADAL" clId="{782A25AA-F217-4F32-81D0-F21D36602848}" dt="2025-09-11T18:33:24.939" v="1375" actId="20577"/>
          <ac:spMkLst>
            <pc:docMk/>
            <pc:sldMk cId="219209750" sldId="262"/>
            <ac:spMk id="2" creationId="{60026AB1-CEA6-254C-D029-620104077B3C}"/>
          </ac:spMkLst>
        </pc:spChg>
        <pc:spChg chg="mod">
          <ac:chgData name="Bashay, Molly (VIRGINIA WORKS)" userId="01aa84e1-c6ca-4e2f-8894-4a09ba060ea8" providerId="ADAL" clId="{782A25AA-F217-4F32-81D0-F21D36602848}" dt="2025-09-11T17:58:26.667" v="995"/>
          <ac:spMkLst>
            <pc:docMk/>
            <pc:sldMk cId="219209750" sldId="262"/>
            <ac:spMk id="4" creationId="{F992A7A0-EC1B-57D1-2856-DC0278F78BEC}"/>
          </ac:spMkLst>
        </pc:spChg>
        <pc:spChg chg="add mod ord">
          <ac:chgData name="Bashay, Molly (VIRGINIA WORKS)" userId="01aa84e1-c6ca-4e2f-8894-4a09ba060ea8" providerId="ADAL" clId="{782A25AA-F217-4F32-81D0-F21D36602848}" dt="2025-09-11T18:30:24.931" v="1292" actId="14100"/>
          <ac:spMkLst>
            <pc:docMk/>
            <pc:sldMk cId="219209750" sldId="262"/>
            <ac:spMk id="5" creationId="{84D10B35-DD17-BAF6-CBA9-DDF1D12EA330}"/>
          </ac:spMkLst>
        </pc:spChg>
      </pc:sldChg>
      <pc:sldChg chg="addSp delSp modSp add mod modClrScheme chgLayout">
        <pc:chgData name="Bashay, Molly (VIRGINIA WORKS)" userId="01aa84e1-c6ca-4e2f-8894-4a09ba060ea8" providerId="ADAL" clId="{782A25AA-F217-4F32-81D0-F21D36602848}" dt="2025-09-11T18:35:09.434" v="1430" actId="478"/>
        <pc:sldMkLst>
          <pc:docMk/>
          <pc:sldMk cId="2521957085" sldId="271"/>
        </pc:sldMkLst>
        <pc:spChg chg="add mod ord">
          <ac:chgData name="Bashay, Molly (VIRGINIA WORKS)" userId="01aa84e1-c6ca-4e2f-8894-4a09ba060ea8" providerId="ADAL" clId="{782A25AA-F217-4F32-81D0-F21D36602848}" dt="2025-09-11T16:24:25.012" v="843" actId="700"/>
          <ac:spMkLst>
            <pc:docMk/>
            <pc:sldMk cId="2521957085" sldId="271"/>
            <ac:spMk id="2" creationId="{7A7628F2-B7CD-73EE-F300-BE83C2ED6949}"/>
          </ac:spMkLst>
        </pc:spChg>
        <pc:spChg chg="add mod ord">
          <ac:chgData name="Bashay, Molly (VIRGINIA WORKS)" userId="01aa84e1-c6ca-4e2f-8894-4a09ba060ea8" providerId="ADAL" clId="{782A25AA-F217-4F32-81D0-F21D36602848}" dt="2025-09-11T16:24:30.822" v="858" actId="20577"/>
          <ac:spMkLst>
            <pc:docMk/>
            <pc:sldMk cId="2521957085" sldId="271"/>
            <ac:spMk id="3" creationId="{53D3C8BC-E6C6-B075-55A7-55DC6C56E28B}"/>
          </ac:spMkLst>
        </pc:spChg>
        <pc:spChg chg="mod ord">
          <ac:chgData name="Bashay, Molly (VIRGINIA WORKS)" userId="01aa84e1-c6ca-4e2f-8894-4a09ba060ea8" providerId="ADAL" clId="{782A25AA-F217-4F32-81D0-F21D36602848}" dt="2025-09-11T16:27:54.744" v="907"/>
          <ac:spMkLst>
            <pc:docMk/>
            <pc:sldMk cId="2521957085" sldId="271"/>
            <ac:spMk id="18" creationId="{913000B1-EE63-6B93-516E-9009BABAC234}"/>
          </ac:spMkLst>
        </pc:spChg>
        <pc:spChg chg="del">
          <ac:chgData name="Bashay, Molly (VIRGINIA WORKS)" userId="01aa84e1-c6ca-4e2f-8894-4a09ba060ea8" providerId="ADAL" clId="{782A25AA-F217-4F32-81D0-F21D36602848}" dt="2025-09-11T18:34:52.845" v="1417" actId="478"/>
          <ac:spMkLst>
            <pc:docMk/>
            <pc:sldMk cId="2521957085" sldId="271"/>
            <ac:spMk id="23" creationId="{0A44402F-7A5E-4D91-B66A-2E11F4C369E0}"/>
          </ac:spMkLst>
        </pc:spChg>
        <pc:spChg chg="del">
          <ac:chgData name="Bashay, Molly (VIRGINIA WORKS)" userId="01aa84e1-c6ca-4e2f-8894-4a09ba060ea8" providerId="ADAL" clId="{782A25AA-F217-4F32-81D0-F21D36602848}" dt="2025-09-11T18:35:02.356" v="1425" actId="478"/>
          <ac:spMkLst>
            <pc:docMk/>
            <pc:sldMk cId="2521957085" sldId="271"/>
            <ac:spMk id="26" creationId="{A84EA0CF-8DB0-1F70-C1BE-1885123D81EB}"/>
          </ac:spMkLst>
        </pc:spChg>
        <pc:spChg chg="del">
          <ac:chgData name="Bashay, Molly (VIRGINIA WORKS)" userId="01aa84e1-c6ca-4e2f-8894-4a09ba060ea8" providerId="ADAL" clId="{782A25AA-F217-4F32-81D0-F21D36602848}" dt="2025-09-11T18:34:57.308" v="1419" actId="478"/>
          <ac:spMkLst>
            <pc:docMk/>
            <pc:sldMk cId="2521957085" sldId="271"/>
            <ac:spMk id="27" creationId="{0E095C5B-924C-1876-5F17-D5AE1F875ADB}"/>
          </ac:spMkLst>
        </pc:spChg>
        <pc:spChg chg="del">
          <ac:chgData name="Bashay, Molly (VIRGINIA WORKS)" userId="01aa84e1-c6ca-4e2f-8894-4a09ba060ea8" providerId="ADAL" clId="{782A25AA-F217-4F32-81D0-F21D36602848}" dt="2025-09-11T18:35:04.891" v="1427" actId="478"/>
          <ac:spMkLst>
            <pc:docMk/>
            <pc:sldMk cId="2521957085" sldId="271"/>
            <ac:spMk id="28" creationId="{926A5395-99B1-7F12-439A-AE97481D67DD}"/>
          </ac:spMkLst>
        </pc:spChg>
        <pc:spChg chg="del">
          <ac:chgData name="Bashay, Molly (VIRGINIA WORKS)" userId="01aa84e1-c6ca-4e2f-8894-4a09ba060ea8" providerId="ADAL" clId="{782A25AA-F217-4F32-81D0-F21D36602848}" dt="2025-09-11T18:35:01.811" v="1424" actId="478"/>
          <ac:spMkLst>
            <pc:docMk/>
            <pc:sldMk cId="2521957085" sldId="271"/>
            <ac:spMk id="29" creationId="{A71A92F8-FDB9-C70D-56F6-3A635AA55E68}"/>
          </ac:spMkLst>
        </pc:spChg>
        <pc:spChg chg="del">
          <ac:chgData name="Bashay, Molly (VIRGINIA WORKS)" userId="01aa84e1-c6ca-4e2f-8894-4a09ba060ea8" providerId="ADAL" clId="{782A25AA-F217-4F32-81D0-F21D36602848}" dt="2025-09-11T18:35:07.959" v="1428" actId="478"/>
          <ac:spMkLst>
            <pc:docMk/>
            <pc:sldMk cId="2521957085" sldId="271"/>
            <ac:spMk id="30" creationId="{7E4623E8-7337-93FA-CB7C-FCEC0CCDF95D}"/>
          </ac:spMkLst>
        </pc:spChg>
        <pc:spChg chg="del">
          <ac:chgData name="Bashay, Molly (VIRGINIA WORKS)" userId="01aa84e1-c6ca-4e2f-8894-4a09ba060ea8" providerId="ADAL" clId="{782A25AA-F217-4F32-81D0-F21D36602848}" dt="2025-09-11T18:35:00.995" v="1423" actId="478"/>
          <ac:spMkLst>
            <pc:docMk/>
            <pc:sldMk cId="2521957085" sldId="271"/>
            <ac:spMk id="31" creationId="{BBBB75FC-462D-7DB2-17FF-6E90172458CB}"/>
          </ac:spMkLst>
        </pc:spChg>
        <pc:spChg chg="del">
          <ac:chgData name="Bashay, Molly (VIRGINIA WORKS)" userId="01aa84e1-c6ca-4e2f-8894-4a09ba060ea8" providerId="ADAL" clId="{782A25AA-F217-4F32-81D0-F21D36602848}" dt="2025-09-11T18:35:00.002" v="1422" actId="478"/>
          <ac:spMkLst>
            <pc:docMk/>
            <pc:sldMk cId="2521957085" sldId="271"/>
            <ac:spMk id="32" creationId="{EE25EA48-C281-FD84-7D97-74B7C7AD4A58}"/>
          </ac:spMkLst>
        </pc:spChg>
        <pc:spChg chg="del mod">
          <ac:chgData name="Bashay, Molly (VIRGINIA WORKS)" userId="01aa84e1-c6ca-4e2f-8894-4a09ba060ea8" providerId="ADAL" clId="{782A25AA-F217-4F32-81D0-F21D36602848}" dt="2025-09-11T18:34:58.723" v="1421" actId="478"/>
          <ac:spMkLst>
            <pc:docMk/>
            <pc:sldMk cId="2521957085" sldId="271"/>
            <ac:spMk id="33" creationId="{33B04F8E-378F-3234-B043-0C993F8E7562}"/>
          </ac:spMkLst>
        </pc:spChg>
        <pc:spChg chg="del">
          <ac:chgData name="Bashay, Molly (VIRGINIA WORKS)" userId="01aa84e1-c6ca-4e2f-8894-4a09ba060ea8" providerId="ADAL" clId="{782A25AA-F217-4F32-81D0-F21D36602848}" dt="2025-09-11T18:34:55.940" v="1418" actId="478"/>
          <ac:spMkLst>
            <pc:docMk/>
            <pc:sldMk cId="2521957085" sldId="271"/>
            <ac:spMk id="34" creationId="{FE647C24-D811-EE92-E5DE-260537CF593B}"/>
          </ac:spMkLst>
        </pc:spChg>
        <pc:spChg chg="del">
          <ac:chgData name="Bashay, Molly (VIRGINIA WORKS)" userId="01aa84e1-c6ca-4e2f-8894-4a09ba060ea8" providerId="ADAL" clId="{782A25AA-F217-4F32-81D0-F21D36602848}" dt="2025-09-11T18:35:03.783" v="1426" actId="478"/>
          <ac:spMkLst>
            <pc:docMk/>
            <pc:sldMk cId="2521957085" sldId="271"/>
            <ac:spMk id="35" creationId="{D90B233B-73A9-1896-E6E7-ECFF038B0E3F}"/>
          </ac:spMkLst>
        </pc:spChg>
        <pc:picChg chg="del">
          <ac:chgData name="Bashay, Molly (VIRGINIA WORKS)" userId="01aa84e1-c6ca-4e2f-8894-4a09ba060ea8" providerId="ADAL" clId="{782A25AA-F217-4F32-81D0-F21D36602848}" dt="2025-09-11T18:35:08.970" v="1429" actId="478"/>
          <ac:picMkLst>
            <pc:docMk/>
            <pc:sldMk cId="2521957085" sldId="271"/>
            <ac:picMk id="37" creationId="{CBC2E3EF-40B2-F194-AD8E-FB69BE742FD6}"/>
          </ac:picMkLst>
        </pc:picChg>
        <pc:picChg chg="del">
          <ac:chgData name="Bashay, Molly (VIRGINIA WORKS)" userId="01aa84e1-c6ca-4e2f-8894-4a09ba060ea8" providerId="ADAL" clId="{782A25AA-F217-4F32-81D0-F21D36602848}" dt="2025-09-11T18:35:09.434" v="1430" actId="478"/>
          <ac:picMkLst>
            <pc:docMk/>
            <pc:sldMk cId="2521957085" sldId="271"/>
            <ac:picMk id="38" creationId="{FBD78C08-7E67-2100-7AA7-33ADC7E5C74C}"/>
          </ac:picMkLst>
        </pc:picChg>
      </pc:sldChg>
      <pc:sldChg chg="del mod modShow">
        <pc:chgData name="Bashay, Molly (VIRGINIA WORKS)" userId="01aa84e1-c6ca-4e2f-8894-4a09ba060ea8" providerId="ADAL" clId="{782A25AA-F217-4F32-81D0-F21D36602848}" dt="2025-09-11T16:14:35.737" v="635" actId="47"/>
        <pc:sldMkLst>
          <pc:docMk/>
          <pc:sldMk cId="1143274618" sldId="2147470817"/>
        </pc:sldMkLst>
      </pc:sldChg>
      <pc:sldChg chg="modSp mod">
        <pc:chgData name="Bashay, Molly (VIRGINIA WORKS)" userId="01aa84e1-c6ca-4e2f-8894-4a09ba060ea8" providerId="ADAL" clId="{782A25AA-F217-4F32-81D0-F21D36602848}" dt="2025-09-11T14:57:47.428" v="512" actId="20577"/>
        <pc:sldMkLst>
          <pc:docMk/>
          <pc:sldMk cId="2304539024" sldId="2147470820"/>
        </pc:sldMkLst>
        <pc:spChg chg="mod">
          <ac:chgData name="Bashay, Molly (VIRGINIA WORKS)" userId="01aa84e1-c6ca-4e2f-8894-4a09ba060ea8" providerId="ADAL" clId="{782A25AA-F217-4F32-81D0-F21D36602848}" dt="2025-09-11T14:57:47.428" v="512" actId="20577"/>
          <ac:spMkLst>
            <pc:docMk/>
            <pc:sldMk cId="2304539024" sldId="2147470820"/>
            <ac:spMk id="3" creationId="{E5F24579-CCCC-5841-9A0A-C2A6C135DD99}"/>
          </ac:spMkLst>
        </pc:spChg>
      </pc:sldChg>
      <pc:sldChg chg="modSp del mod ord modShow">
        <pc:chgData name="Bashay, Molly (VIRGINIA WORKS)" userId="01aa84e1-c6ca-4e2f-8894-4a09ba060ea8" providerId="ADAL" clId="{782A25AA-F217-4F32-81D0-F21D36602848}" dt="2025-09-11T18:50:42.886" v="2585" actId="47"/>
        <pc:sldMkLst>
          <pc:docMk/>
          <pc:sldMk cId="3617909727" sldId="2147470822"/>
        </pc:sldMkLst>
        <pc:spChg chg="mod">
          <ac:chgData name="Bashay, Molly (VIRGINIA WORKS)" userId="01aa84e1-c6ca-4e2f-8894-4a09ba060ea8" providerId="ADAL" clId="{782A25AA-F217-4F32-81D0-F21D36602848}" dt="2025-09-11T14:47:36.685" v="38" actId="20577"/>
          <ac:spMkLst>
            <pc:docMk/>
            <pc:sldMk cId="3617909727" sldId="2147470822"/>
            <ac:spMk id="2" creationId="{720F418F-9193-0859-3437-1C2362ECFF4F}"/>
          </ac:spMkLst>
        </pc:spChg>
      </pc:sldChg>
      <pc:sldChg chg="addSp delSp modSp mod chgLayout modNotesTx">
        <pc:chgData name="Bashay, Molly (VIRGINIA WORKS)" userId="01aa84e1-c6ca-4e2f-8894-4a09ba060ea8" providerId="ADAL" clId="{782A25AA-F217-4F32-81D0-F21D36602848}" dt="2025-09-11T14:58:32.266" v="513" actId="20577"/>
        <pc:sldMkLst>
          <pc:docMk/>
          <pc:sldMk cId="3597880290" sldId="2147470823"/>
        </pc:sldMkLst>
        <pc:spChg chg="add del mod">
          <ac:chgData name="Bashay, Molly (VIRGINIA WORKS)" userId="01aa84e1-c6ca-4e2f-8894-4a09ba060ea8" providerId="ADAL" clId="{782A25AA-F217-4F32-81D0-F21D36602848}" dt="2025-09-11T14:53:13.408" v="437" actId="478"/>
          <ac:spMkLst>
            <pc:docMk/>
            <pc:sldMk cId="3597880290" sldId="2147470823"/>
            <ac:spMk id="2" creationId="{6D183262-72D7-9BEA-194D-0EEFCB455B2A}"/>
          </ac:spMkLst>
        </pc:spChg>
        <pc:spChg chg="mod ord">
          <ac:chgData name="Bashay, Molly (VIRGINIA WORKS)" userId="01aa84e1-c6ca-4e2f-8894-4a09ba060ea8" providerId="ADAL" clId="{782A25AA-F217-4F32-81D0-F21D36602848}" dt="2025-09-11T14:55:47.908" v="472" actId="26606"/>
          <ac:spMkLst>
            <pc:docMk/>
            <pc:sldMk cId="3597880290" sldId="2147470823"/>
            <ac:spMk id="3" creationId="{38FB8981-12A4-2B21-9FED-AEEFBBFA89F8}"/>
          </ac:spMkLst>
        </pc:spChg>
        <pc:spChg chg="add mod">
          <ac:chgData name="Bashay, Molly (VIRGINIA WORKS)" userId="01aa84e1-c6ca-4e2f-8894-4a09ba060ea8" providerId="ADAL" clId="{782A25AA-F217-4F32-81D0-F21D36602848}" dt="2025-09-11T14:56:20.895" v="493" actId="1036"/>
          <ac:spMkLst>
            <pc:docMk/>
            <pc:sldMk cId="3597880290" sldId="2147470823"/>
            <ac:spMk id="6" creationId="{89BCF1D7-290D-07C8-979C-EF9045929831}"/>
          </ac:spMkLst>
        </pc:spChg>
        <pc:spChg chg="add del mod">
          <ac:chgData name="Bashay, Molly (VIRGINIA WORKS)" userId="01aa84e1-c6ca-4e2f-8894-4a09ba060ea8" providerId="ADAL" clId="{782A25AA-F217-4F32-81D0-F21D36602848}" dt="2025-09-11T14:55:47.908" v="472" actId="26606"/>
          <ac:spMkLst>
            <pc:docMk/>
            <pc:sldMk cId="3597880290" sldId="2147470823"/>
            <ac:spMk id="11" creationId="{685D6D19-82B1-3F6E-E835-89F520D41506}"/>
          </ac:spMkLst>
        </pc:spChg>
        <pc:spChg chg="add del mod">
          <ac:chgData name="Bashay, Molly (VIRGINIA WORKS)" userId="01aa84e1-c6ca-4e2f-8894-4a09ba060ea8" providerId="ADAL" clId="{782A25AA-F217-4F32-81D0-F21D36602848}" dt="2025-09-11T14:55:47.908" v="472" actId="26606"/>
          <ac:spMkLst>
            <pc:docMk/>
            <pc:sldMk cId="3597880290" sldId="2147470823"/>
            <ac:spMk id="13" creationId="{C1133251-F57A-4BF8-9726-DBF51AB351AE}"/>
          </ac:spMkLst>
        </pc:spChg>
        <pc:spChg chg="add del mod">
          <ac:chgData name="Bashay, Molly (VIRGINIA WORKS)" userId="01aa84e1-c6ca-4e2f-8894-4a09ba060ea8" providerId="ADAL" clId="{782A25AA-F217-4F32-81D0-F21D36602848}" dt="2025-09-11T14:55:47.908" v="472" actId="26606"/>
          <ac:spMkLst>
            <pc:docMk/>
            <pc:sldMk cId="3597880290" sldId="2147470823"/>
            <ac:spMk id="15" creationId="{95F76CC8-6CD3-BFDD-C629-9712DBB98F12}"/>
          </ac:spMkLst>
        </pc:spChg>
        <pc:spChg chg="add del mod">
          <ac:chgData name="Bashay, Molly (VIRGINIA WORKS)" userId="01aa84e1-c6ca-4e2f-8894-4a09ba060ea8" providerId="ADAL" clId="{782A25AA-F217-4F32-81D0-F21D36602848}" dt="2025-09-11T14:55:47.908" v="472" actId="26606"/>
          <ac:spMkLst>
            <pc:docMk/>
            <pc:sldMk cId="3597880290" sldId="2147470823"/>
            <ac:spMk id="17" creationId="{DD4BBC2E-8915-D607-14FE-4056F0779AA4}"/>
          </ac:spMkLst>
        </pc:spChg>
        <pc:spChg chg="add del mod">
          <ac:chgData name="Bashay, Molly (VIRGINIA WORKS)" userId="01aa84e1-c6ca-4e2f-8894-4a09ba060ea8" providerId="ADAL" clId="{782A25AA-F217-4F32-81D0-F21D36602848}" dt="2025-09-11T14:55:47.908" v="472" actId="26606"/>
          <ac:spMkLst>
            <pc:docMk/>
            <pc:sldMk cId="3597880290" sldId="2147470823"/>
            <ac:spMk id="19" creationId="{43CE90B1-4FC3-0831-CE78-C258A29ED1F0}"/>
          </ac:spMkLst>
        </pc:spChg>
        <pc:spChg chg="add del mod">
          <ac:chgData name="Bashay, Molly (VIRGINIA WORKS)" userId="01aa84e1-c6ca-4e2f-8894-4a09ba060ea8" providerId="ADAL" clId="{782A25AA-F217-4F32-81D0-F21D36602848}" dt="2025-09-11T14:55:47.908" v="472" actId="26606"/>
          <ac:spMkLst>
            <pc:docMk/>
            <pc:sldMk cId="3597880290" sldId="2147470823"/>
            <ac:spMk id="21" creationId="{65B7C62A-663E-6D61-D1E3-2363CDC05A66}"/>
          </ac:spMkLst>
        </pc:spChg>
        <pc:spChg chg="add del mod">
          <ac:chgData name="Bashay, Molly (VIRGINIA WORKS)" userId="01aa84e1-c6ca-4e2f-8894-4a09ba060ea8" providerId="ADAL" clId="{782A25AA-F217-4F32-81D0-F21D36602848}" dt="2025-09-11T14:55:47.908" v="472" actId="26606"/>
          <ac:spMkLst>
            <pc:docMk/>
            <pc:sldMk cId="3597880290" sldId="2147470823"/>
            <ac:spMk id="23" creationId="{A7C67C5F-484F-BA28-F3FE-97BB8F71216E}"/>
          </ac:spMkLst>
        </pc:spChg>
        <pc:spChg chg="add del mod">
          <ac:chgData name="Bashay, Molly (VIRGINIA WORKS)" userId="01aa84e1-c6ca-4e2f-8894-4a09ba060ea8" providerId="ADAL" clId="{782A25AA-F217-4F32-81D0-F21D36602848}" dt="2025-09-11T14:55:47.908" v="472" actId="26606"/>
          <ac:spMkLst>
            <pc:docMk/>
            <pc:sldMk cId="3597880290" sldId="2147470823"/>
            <ac:spMk id="27" creationId="{8EB1A6FC-ADD2-B718-234A-D5EA800E5D64}"/>
          </ac:spMkLst>
        </pc:spChg>
        <pc:spChg chg="add del mod">
          <ac:chgData name="Bashay, Molly (VIRGINIA WORKS)" userId="01aa84e1-c6ca-4e2f-8894-4a09ba060ea8" providerId="ADAL" clId="{782A25AA-F217-4F32-81D0-F21D36602848}" dt="2025-09-11T14:55:47.908" v="472" actId="26606"/>
          <ac:spMkLst>
            <pc:docMk/>
            <pc:sldMk cId="3597880290" sldId="2147470823"/>
            <ac:spMk id="29" creationId="{CDF2C38F-B56F-EC66-CF10-E3FD2730A2FF}"/>
          </ac:spMkLst>
        </pc:spChg>
        <pc:picChg chg="add mod">
          <ac:chgData name="Bashay, Molly (VIRGINIA WORKS)" userId="01aa84e1-c6ca-4e2f-8894-4a09ba060ea8" providerId="ADAL" clId="{782A25AA-F217-4F32-81D0-F21D36602848}" dt="2025-09-11T14:56:00.964" v="474" actId="1076"/>
          <ac:picMkLst>
            <pc:docMk/>
            <pc:sldMk cId="3597880290" sldId="2147470823"/>
            <ac:picMk id="5" creationId="{1E6D6885-0668-D5CB-1FA5-0890F3411FC7}"/>
          </ac:picMkLst>
        </pc:picChg>
      </pc:sldChg>
      <pc:sldChg chg="addSp delSp modSp add mod ord">
        <pc:chgData name="Bashay, Molly (VIRGINIA WORKS)" userId="01aa84e1-c6ca-4e2f-8894-4a09ba060ea8" providerId="ADAL" clId="{782A25AA-F217-4F32-81D0-F21D36602848}" dt="2025-09-11T16:31:19.845" v="910" actId="1076"/>
        <pc:sldMkLst>
          <pc:docMk/>
          <pc:sldMk cId="1832561571" sldId="2147483630"/>
        </pc:sldMkLst>
        <pc:spChg chg="mod">
          <ac:chgData name="Bashay, Molly (VIRGINIA WORKS)" userId="01aa84e1-c6ca-4e2f-8894-4a09ba060ea8" providerId="ADAL" clId="{782A25AA-F217-4F32-81D0-F21D36602848}" dt="2025-09-11T16:17:13.058" v="675" actId="1076"/>
          <ac:spMkLst>
            <pc:docMk/>
            <pc:sldMk cId="1832561571" sldId="2147483630"/>
            <ac:spMk id="4" creationId="{51C984FD-E5E3-42E5-2522-3F79378C6A2C}"/>
          </ac:spMkLst>
        </pc:spChg>
        <pc:spChg chg="mod">
          <ac:chgData name="Bashay, Molly (VIRGINIA WORKS)" userId="01aa84e1-c6ca-4e2f-8894-4a09ba060ea8" providerId="ADAL" clId="{782A25AA-F217-4F32-81D0-F21D36602848}" dt="2025-09-11T16:31:19.845" v="910" actId="1076"/>
          <ac:spMkLst>
            <pc:docMk/>
            <pc:sldMk cId="1832561571" sldId="2147483630"/>
            <ac:spMk id="5" creationId="{B0BAD9DA-E982-259A-6E38-6EFDCD8D2364}"/>
          </ac:spMkLst>
        </pc:spChg>
        <pc:spChg chg="mod">
          <ac:chgData name="Bashay, Molly (VIRGINIA WORKS)" userId="01aa84e1-c6ca-4e2f-8894-4a09ba060ea8" providerId="ADAL" clId="{782A25AA-F217-4F32-81D0-F21D36602848}" dt="2025-09-11T16:17:56.878" v="685"/>
          <ac:spMkLst>
            <pc:docMk/>
            <pc:sldMk cId="1832561571" sldId="2147483630"/>
            <ac:spMk id="6" creationId="{35323DA0-8178-77BE-41E8-1E298323A467}"/>
          </ac:spMkLst>
        </pc:spChg>
        <pc:spChg chg="mod">
          <ac:chgData name="Bashay, Molly (VIRGINIA WORKS)" userId="01aa84e1-c6ca-4e2f-8894-4a09ba060ea8" providerId="ADAL" clId="{782A25AA-F217-4F32-81D0-F21D36602848}" dt="2025-09-11T16:17:56.878" v="685"/>
          <ac:spMkLst>
            <pc:docMk/>
            <pc:sldMk cId="1832561571" sldId="2147483630"/>
            <ac:spMk id="7" creationId="{0B120E71-BEEC-A80B-FA0A-B2443C254142}"/>
          </ac:spMkLst>
        </pc:spChg>
        <pc:spChg chg="del mod">
          <ac:chgData name="Bashay, Molly (VIRGINIA WORKS)" userId="01aa84e1-c6ca-4e2f-8894-4a09ba060ea8" providerId="ADAL" clId="{782A25AA-F217-4F32-81D0-F21D36602848}" dt="2025-09-11T16:17:53.848" v="684" actId="478"/>
          <ac:spMkLst>
            <pc:docMk/>
            <pc:sldMk cId="1832561571" sldId="2147483630"/>
            <ac:spMk id="9" creationId="{CFF0C7AB-13C7-7A61-C1C0-29150A0D277B}"/>
          </ac:spMkLst>
        </pc:spChg>
        <pc:spChg chg="mod">
          <ac:chgData name="Bashay, Molly (VIRGINIA WORKS)" userId="01aa84e1-c6ca-4e2f-8894-4a09ba060ea8" providerId="ADAL" clId="{782A25AA-F217-4F32-81D0-F21D36602848}" dt="2025-09-11T16:17:20.965" v="676" actId="1076"/>
          <ac:spMkLst>
            <pc:docMk/>
            <pc:sldMk cId="1832561571" sldId="2147483630"/>
            <ac:spMk id="11" creationId="{81F36F20-D4EF-44A4-1F4A-3E723E61CF55}"/>
          </ac:spMkLst>
        </pc:spChg>
        <pc:spChg chg="mod">
          <ac:chgData name="Bashay, Molly (VIRGINIA WORKS)" userId="01aa84e1-c6ca-4e2f-8894-4a09ba060ea8" providerId="ADAL" clId="{782A25AA-F217-4F32-81D0-F21D36602848}" dt="2025-09-11T16:16:00.604" v="659" actId="20578"/>
          <ac:spMkLst>
            <pc:docMk/>
            <pc:sldMk cId="1832561571" sldId="2147483630"/>
            <ac:spMk id="12" creationId="{F1F276E7-BEC6-D26E-C942-F85DB73670A5}"/>
          </ac:spMkLst>
        </pc:spChg>
        <pc:spChg chg="del mod">
          <ac:chgData name="Bashay, Molly (VIRGINIA WORKS)" userId="01aa84e1-c6ca-4e2f-8894-4a09ba060ea8" providerId="ADAL" clId="{782A25AA-F217-4F32-81D0-F21D36602848}" dt="2025-09-11T16:17:52.624" v="683" actId="478"/>
          <ac:spMkLst>
            <pc:docMk/>
            <pc:sldMk cId="1832561571" sldId="2147483630"/>
            <ac:spMk id="13" creationId="{ED6DF302-E947-CF1B-E5AA-FC40EC124903}"/>
          </ac:spMkLst>
        </pc:spChg>
        <pc:spChg chg="mod">
          <ac:chgData name="Bashay, Molly (VIRGINIA WORKS)" userId="01aa84e1-c6ca-4e2f-8894-4a09ba060ea8" providerId="ADAL" clId="{782A25AA-F217-4F32-81D0-F21D36602848}" dt="2025-09-11T16:17:33.680" v="678" actId="1076"/>
          <ac:spMkLst>
            <pc:docMk/>
            <pc:sldMk cId="1832561571" sldId="2147483630"/>
            <ac:spMk id="15" creationId="{7549D822-7ECE-C87C-C645-86386F1F0239}"/>
          </ac:spMkLst>
        </pc:spChg>
        <pc:spChg chg="add mod ord">
          <ac:chgData name="Bashay, Molly (VIRGINIA WORKS)" userId="01aa84e1-c6ca-4e2f-8894-4a09ba060ea8" providerId="ADAL" clId="{782A25AA-F217-4F32-81D0-F21D36602848}" dt="2025-09-11T16:19:11.668" v="699" actId="1076"/>
          <ac:spMkLst>
            <pc:docMk/>
            <pc:sldMk cId="1832561571" sldId="2147483630"/>
            <ac:spMk id="17" creationId="{FD74730E-BF98-6515-BC0C-3F4FC59B0720}"/>
          </ac:spMkLst>
        </pc:spChg>
        <pc:spChg chg="add mod ord">
          <ac:chgData name="Bashay, Molly (VIRGINIA WORKS)" userId="01aa84e1-c6ca-4e2f-8894-4a09ba060ea8" providerId="ADAL" clId="{782A25AA-F217-4F32-81D0-F21D36602848}" dt="2025-09-11T16:19:16.473" v="700" actId="1076"/>
          <ac:spMkLst>
            <pc:docMk/>
            <pc:sldMk cId="1832561571" sldId="2147483630"/>
            <ac:spMk id="19" creationId="{984AC025-D79F-F0AB-FCCB-BD0F69D4EB05}"/>
          </ac:spMkLst>
        </pc:spChg>
        <pc:grpChg chg="mod">
          <ac:chgData name="Bashay, Molly (VIRGINIA WORKS)" userId="01aa84e1-c6ca-4e2f-8894-4a09ba060ea8" providerId="ADAL" clId="{782A25AA-F217-4F32-81D0-F21D36602848}" dt="2025-09-11T16:19:01.744" v="698" actId="1076"/>
          <ac:grpSpMkLst>
            <pc:docMk/>
            <pc:sldMk cId="1832561571" sldId="2147483630"/>
            <ac:grpSpMk id="2" creationId="{4B1E26D9-B40D-6437-0A6E-154827D9E167}"/>
          </ac:grpSpMkLst>
        </pc:grpChg>
        <pc:grpChg chg="add mod">
          <ac:chgData name="Bashay, Molly (VIRGINIA WORKS)" userId="01aa84e1-c6ca-4e2f-8894-4a09ba060ea8" providerId="ADAL" clId="{782A25AA-F217-4F32-81D0-F21D36602848}" dt="2025-09-11T16:17:56.878" v="685"/>
          <ac:grpSpMkLst>
            <pc:docMk/>
            <pc:sldMk cId="1832561571" sldId="2147483630"/>
            <ac:grpSpMk id="3" creationId="{648FF2E8-00A8-8200-FA19-AA0A3E62CDBC}"/>
          </ac:grpSpMkLst>
        </pc:grpChg>
        <pc:grpChg chg="mod">
          <ac:chgData name="Bashay, Molly (VIRGINIA WORKS)" userId="01aa84e1-c6ca-4e2f-8894-4a09ba060ea8" providerId="ADAL" clId="{782A25AA-F217-4F32-81D0-F21D36602848}" dt="2025-09-11T16:19:11.668" v="699" actId="1076"/>
          <ac:grpSpMkLst>
            <pc:docMk/>
            <pc:sldMk cId="1832561571" sldId="2147483630"/>
            <ac:grpSpMk id="10" creationId="{AE0A5822-9CAA-F207-51B6-79F57A4C3F47}"/>
          </ac:grpSpMkLst>
        </pc:grpChg>
        <pc:grpChg chg="mod">
          <ac:chgData name="Bashay, Molly (VIRGINIA WORKS)" userId="01aa84e1-c6ca-4e2f-8894-4a09ba060ea8" providerId="ADAL" clId="{782A25AA-F217-4F32-81D0-F21D36602848}" dt="2025-09-11T16:19:16.473" v="700" actId="1076"/>
          <ac:grpSpMkLst>
            <pc:docMk/>
            <pc:sldMk cId="1832561571" sldId="2147483630"/>
            <ac:grpSpMk id="14" creationId="{352E0F55-BDA1-7EDD-686A-6C79DD2208D8}"/>
          </ac:grpSpMkLst>
        </pc:grpChg>
      </pc:sldChg>
      <pc:sldChg chg="add ord">
        <pc:chgData name="Bashay, Molly (VIRGINIA WORKS)" userId="01aa84e1-c6ca-4e2f-8894-4a09ba060ea8" providerId="ADAL" clId="{782A25AA-F217-4F32-81D0-F21D36602848}" dt="2025-09-11T16:20:56.068" v="754"/>
        <pc:sldMkLst>
          <pc:docMk/>
          <pc:sldMk cId="992394569" sldId="2147483642"/>
        </pc:sldMkLst>
      </pc:sldChg>
      <pc:sldChg chg="add">
        <pc:chgData name="Bashay, Molly (VIRGINIA WORKS)" userId="01aa84e1-c6ca-4e2f-8894-4a09ba060ea8" providerId="ADAL" clId="{782A25AA-F217-4F32-81D0-F21D36602848}" dt="2025-09-11T16:20:36.708" v="747"/>
        <pc:sldMkLst>
          <pc:docMk/>
          <pc:sldMk cId="2576119057" sldId="2147483643"/>
        </pc:sldMkLst>
      </pc:sldChg>
      <pc:sldChg chg="add">
        <pc:chgData name="Bashay, Molly (VIRGINIA WORKS)" userId="01aa84e1-c6ca-4e2f-8894-4a09ba060ea8" providerId="ADAL" clId="{782A25AA-F217-4F32-81D0-F21D36602848}" dt="2025-09-11T16:22:05.263" v="763"/>
        <pc:sldMkLst>
          <pc:docMk/>
          <pc:sldMk cId="404294651" sldId="2147483644"/>
        </pc:sldMkLst>
      </pc:sldChg>
      <pc:sldChg chg="addSp modSp add mod">
        <pc:chgData name="Bashay, Molly (VIRGINIA WORKS)" userId="01aa84e1-c6ca-4e2f-8894-4a09ba060ea8" providerId="ADAL" clId="{782A25AA-F217-4F32-81D0-F21D36602848}" dt="2025-09-11T18:33:28.108" v="1376" actId="20577"/>
        <pc:sldMkLst>
          <pc:docMk/>
          <pc:sldMk cId="3636954328" sldId="2147483645"/>
        </pc:sldMkLst>
        <pc:spChg chg="mod">
          <ac:chgData name="Bashay, Molly (VIRGINIA WORKS)" userId="01aa84e1-c6ca-4e2f-8894-4a09ba060ea8" providerId="ADAL" clId="{782A25AA-F217-4F32-81D0-F21D36602848}" dt="2025-09-11T18:33:28.108" v="1376" actId="20577"/>
          <ac:spMkLst>
            <pc:docMk/>
            <pc:sldMk cId="3636954328" sldId="2147483645"/>
            <ac:spMk id="2" creationId="{4CB4A8AB-40DF-3145-A9FA-79C24E4A350C}"/>
          </ac:spMkLst>
        </pc:spChg>
        <pc:spChg chg="mod">
          <ac:chgData name="Bashay, Molly (VIRGINIA WORKS)" userId="01aa84e1-c6ca-4e2f-8894-4a09ba060ea8" providerId="ADAL" clId="{782A25AA-F217-4F32-81D0-F21D36602848}" dt="2025-09-11T18:18:37.024" v="1044" actId="20577"/>
          <ac:spMkLst>
            <pc:docMk/>
            <pc:sldMk cId="3636954328" sldId="2147483645"/>
            <ac:spMk id="4" creationId="{A567DFBF-E2F5-1C9E-3CA9-2F20EC227EFE}"/>
          </ac:spMkLst>
        </pc:spChg>
        <pc:spChg chg="add mod ord">
          <ac:chgData name="Bashay, Molly (VIRGINIA WORKS)" userId="01aa84e1-c6ca-4e2f-8894-4a09ba060ea8" providerId="ADAL" clId="{782A25AA-F217-4F32-81D0-F21D36602848}" dt="2025-09-11T18:30:09.529" v="1289" actId="2085"/>
          <ac:spMkLst>
            <pc:docMk/>
            <pc:sldMk cId="3636954328" sldId="2147483645"/>
            <ac:spMk id="5" creationId="{EF89B6AE-8002-1798-2198-714BFA621159}"/>
          </ac:spMkLst>
        </pc:spChg>
      </pc:sldChg>
      <pc:sldChg chg="addSp delSp modSp add mod ord">
        <pc:chgData name="Bashay, Molly (VIRGINIA WORKS)" userId="01aa84e1-c6ca-4e2f-8894-4a09ba060ea8" providerId="ADAL" clId="{782A25AA-F217-4F32-81D0-F21D36602848}" dt="2025-09-11T18:45:22.044" v="2583" actId="20577"/>
        <pc:sldMkLst>
          <pc:docMk/>
          <pc:sldMk cId="1592624975" sldId="2147483646"/>
        </pc:sldMkLst>
        <pc:spChg chg="del">
          <ac:chgData name="Bashay, Molly (VIRGINIA WORKS)" userId="01aa84e1-c6ca-4e2f-8894-4a09ba060ea8" providerId="ADAL" clId="{782A25AA-F217-4F32-81D0-F21D36602848}" dt="2025-09-11T18:34:05.875" v="1385" actId="478"/>
          <ac:spMkLst>
            <pc:docMk/>
            <pc:sldMk cId="1592624975" sldId="2147483646"/>
            <ac:spMk id="2" creationId="{441C24AC-F5AC-6B6E-4CE9-8C89B1BCDB5D}"/>
          </ac:spMkLst>
        </pc:spChg>
        <pc:spChg chg="add mod">
          <ac:chgData name="Bashay, Molly (VIRGINIA WORKS)" userId="01aa84e1-c6ca-4e2f-8894-4a09ba060ea8" providerId="ADAL" clId="{782A25AA-F217-4F32-81D0-F21D36602848}" dt="2025-09-11T18:42:02.491" v="2118" actId="1036"/>
          <ac:spMkLst>
            <pc:docMk/>
            <pc:sldMk cId="1592624975" sldId="2147483646"/>
            <ac:spMk id="4" creationId="{5431A58E-FE10-1531-7D65-2FD837685C9D}"/>
          </ac:spMkLst>
        </pc:spChg>
        <pc:spChg chg="add mod">
          <ac:chgData name="Bashay, Molly (VIRGINIA WORKS)" userId="01aa84e1-c6ca-4e2f-8894-4a09ba060ea8" providerId="ADAL" clId="{782A25AA-F217-4F32-81D0-F21D36602848}" dt="2025-09-11T18:45:22.044" v="2583" actId="20577"/>
          <ac:spMkLst>
            <pc:docMk/>
            <pc:sldMk cId="1592624975" sldId="2147483646"/>
            <ac:spMk id="5" creationId="{3D1AC583-540A-5363-1776-01EABBEDAEBF}"/>
          </ac:spMkLst>
        </pc:spChg>
        <pc:spChg chg="add mod">
          <ac:chgData name="Bashay, Molly (VIRGINIA WORKS)" userId="01aa84e1-c6ca-4e2f-8894-4a09ba060ea8" providerId="ADAL" clId="{782A25AA-F217-4F32-81D0-F21D36602848}" dt="2025-09-11T18:42:02.491" v="2118" actId="1036"/>
          <ac:spMkLst>
            <pc:docMk/>
            <pc:sldMk cId="1592624975" sldId="2147483646"/>
            <ac:spMk id="6" creationId="{3FD21479-8B16-41A6-C050-28D49EE7748B}"/>
          </ac:spMkLst>
        </pc:spChg>
        <pc:spChg chg="mod">
          <ac:chgData name="Bashay, Molly (VIRGINIA WORKS)" userId="01aa84e1-c6ca-4e2f-8894-4a09ba060ea8" providerId="ADAL" clId="{782A25AA-F217-4F32-81D0-F21D36602848}" dt="2025-09-11T18:34:41.583" v="1416" actId="20577"/>
          <ac:spMkLst>
            <pc:docMk/>
            <pc:sldMk cId="1592624975" sldId="2147483646"/>
            <ac:spMk id="18" creationId="{FFACB307-B387-6441-4EDD-DCA35C0B4375}"/>
          </ac:spMkLst>
        </pc:spChg>
        <pc:spChg chg="del">
          <ac:chgData name="Bashay, Molly (VIRGINIA WORKS)" userId="01aa84e1-c6ca-4e2f-8894-4a09ba060ea8" providerId="ADAL" clId="{782A25AA-F217-4F32-81D0-F21D36602848}" dt="2025-09-11T18:34:10.347" v="1391" actId="478"/>
          <ac:spMkLst>
            <pc:docMk/>
            <pc:sldMk cId="1592624975" sldId="2147483646"/>
            <ac:spMk id="23" creationId="{CCFE02F3-CB25-0429-A5D8-346FF0F53EC8}"/>
          </ac:spMkLst>
        </pc:spChg>
        <pc:spChg chg="del">
          <ac:chgData name="Bashay, Molly (VIRGINIA WORKS)" userId="01aa84e1-c6ca-4e2f-8894-4a09ba060ea8" providerId="ADAL" clId="{782A25AA-F217-4F32-81D0-F21D36602848}" dt="2025-09-11T18:34:03.047" v="1383" actId="478"/>
          <ac:spMkLst>
            <pc:docMk/>
            <pc:sldMk cId="1592624975" sldId="2147483646"/>
            <ac:spMk id="26" creationId="{8992ACBA-54C1-30EC-478C-F8977E4A4243}"/>
          </ac:spMkLst>
        </pc:spChg>
        <pc:spChg chg="del">
          <ac:chgData name="Bashay, Molly (VIRGINIA WORKS)" userId="01aa84e1-c6ca-4e2f-8894-4a09ba060ea8" providerId="ADAL" clId="{782A25AA-F217-4F32-81D0-F21D36602848}" dt="2025-09-11T18:34:12.155" v="1392" actId="478"/>
          <ac:spMkLst>
            <pc:docMk/>
            <pc:sldMk cId="1592624975" sldId="2147483646"/>
            <ac:spMk id="27" creationId="{0DF69631-6371-809C-9ED4-AD0754F2E6D4}"/>
          </ac:spMkLst>
        </pc:spChg>
        <pc:spChg chg="del mod">
          <ac:chgData name="Bashay, Molly (VIRGINIA WORKS)" userId="01aa84e1-c6ca-4e2f-8894-4a09ba060ea8" providerId="ADAL" clId="{782A25AA-F217-4F32-81D0-F21D36602848}" dt="2025-09-11T18:34:08.331" v="1388" actId="478"/>
          <ac:spMkLst>
            <pc:docMk/>
            <pc:sldMk cId="1592624975" sldId="2147483646"/>
            <ac:spMk id="28" creationId="{F5D4B4DA-810A-37FE-7821-E8BC36FAFBE3}"/>
          </ac:spMkLst>
        </pc:spChg>
        <pc:spChg chg="mod">
          <ac:chgData name="Bashay, Molly (VIRGINIA WORKS)" userId="01aa84e1-c6ca-4e2f-8894-4a09ba060ea8" providerId="ADAL" clId="{782A25AA-F217-4F32-81D0-F21D36602848}" dt="2025-09-11T18:41:49.075" v="2107" actId="14100"/>
          <ac:spMkLst>
            <pc:docMk/>
            <pc:sldMk cId="1592624975" sldId="2147483646"/>
            <ac:spMk id="29" creationId="{10E2F04B-A004-0A25-6FD8-6270407E846C}"/>
          </ac:spMkLst>
        </pc:spChg>
        <pc:spChg chg="mod">
          <ac:chgData name="Bashay, Molly (VIRGINIA WORKS)" userId="01aa84e1-c6ca-4e2f-8894-4a09ba060ea8" providerId="ADAL" clId="{782A25AA-F217-4F32-81D0-F21D36602848}" dt="2025-09-11T18:41:52.060" v="2108" actId="14100"/>
          <ac:spMkLst>
            <pc:docMk/>
            <pc:sldMk cId="1592624975" sldId="2147483646"/>
            <ac:spMk id="30" creationId="{836892D7-020B-EF82-3122-158072216121}"/>
          </ac:spMkLst>
        </pc:spChg>
        <pc:spChg chg="mod">
          <ac:chgData name="Bashay, Molly (VIRGINIA WORKS)" userId="01aa84e1-c6ca-4e2f-8894-4a09ba060ea8" providerId="ADAL" clId="{782A25AA-F217-4F32-81D0-F21D36602848}" dt="2025-09-11T18:40:29.443" v="2099" actId="20577"/>
          <ac:spMkLst>
            <pc:docMk/>
            <pc:sldMk cId="1592624975" sldId="2147483646"/>
            <ac:spMk id="31" creationId="{4FA7FCFD-DE58-9C30-88B1-E9160A3CBACA}"/>
          </ac:spMkLst>
        </pc:spChg>
        <pc:spChg chg="del">
          <ac:chgData name="Bashay, Molly (VIRGINIA WORKS)" userId="01aa84e1-c6ca-4e2f-8894-4a09ba060ea8" providerId="ADAL" clId="{782A25AA-F217-4F32-81D0-F21D36602848}" dt="2025-09-11T18:34:03.723" v="1384" actId="478"/>
          <ac:spMkLst>
            <pc:docMk/>
            <pc:sldMk cId="1592624975" sldId="2147483646"/>
            <ac:spMk id="32" creationId="{EF6FF5FD-F7F0-3657-3EE9-E4D4548296E9}"/>
          </ac:spMkLst>
        </pc:spChg>
        <pc:spChg chg="del">
          <ac:chgData name="Bashay, Molly (VIRGINIA WORKS)" userId="01aa84e1-c6ca-4e2f-8894-4a09ba060ea8" providerId="ADAL" clId="{782A25AA-F217-4F32-81D0-F21D36602848}" dt="2025-09-11T18:34:12.792" v="1393" actId="478"/>
          <ac:spMkLst>
            <pc:docMk/>
            <pc:sldMk cId="1592624975" sldId="2147483646"/>
            <ac:spMk id="33" creationId="{19B987D4-234E-D5D2-0584-F1447EB72C4E}"/>
          </ac:spMkLst>
        </pc:spChg>
        <pc:spChg chg="del mod">
          <ac:chgData name="Bashay, Molly (VIRGINIA WORKS)" userId="01aa84e1-c6ca-4e2f-8894-4a09ba060ea8" providerId="ADAL" clId="{782A25AA-F217-4F32-81D0-F21D36602848}" dt="2025-09-11T18:34:09.787" v="1390" actId="478"/>
          <ac:spMkLst>
            <pc:docMk/>
            <pc:sldMk cId="1592624975" sldId="2147483646"/>
            <ac:spMk id="34" creationId="{C47604BC-FDD5-245B-6EE3-8D5388A4DB27}"/>
          </ac:spMkLst>
        </pc:spChg>
        <pc:spChg chg="del">
          <ac:chgData name="Bashay, Molly (VIRGINIA WORKS)" userId="01aa84e1-c6ca-4e2f-8894-4a09ba060ea8" providerId="ADAL" clId="{782A25AA-F217-4F32-81D0-F21D36602848}" dt="2025-09-11T18:34:06.791" v="1386" actId="478"/>
          <ac:spMkLst>
            <pc:docMk/>
            <pc:sldMk cId="1592624975" sldId="2147483646"/>
            <ac:spMk id="35" creationId="{F6194DA2-9CA2-361A-F7D2-C0F8C991A2B7}"/>
          </ac:spMkLst>
        </pc:spChg>
        <pc:picChg chg="del">
          <ac:chgData name="Bashay, Molly (VIRGINIA WORKS)" userId="01aa84e1-c6ca-4e2f-8894-4a09ba060ea8" providerId="ADAL" clId="{782A25AA-F217-4F32-81D0-F21D36602848}" dt="2025-09-11T18:34:00.714" v="1381" actId="478"/>
          <ac:picMkLst>
            <pc:docMk/>
            <pc:sldMk cId="1592624975" sldId="2147483646"/>
            <ac:picMk id="37" creationId="{BC3760EB-F823-1BCF-A53A-8F3A0EBDA965}"/>
          </ac:picMkLst>
        </pc:picChg>
        <pc:picChg chg="del">
          <ac:chgData name="Bashay, Molly (VIRGINIA WORKS)" userId="01aa84e1-c6ca-4e2f-8894-4a09ba060ea8" providerId="ADAL" clId="{782A25AA-F217-4F32-81D0-F21D36602848}" dt="2025-09-11T18:34:01.314" v="1382" actId="478"/>
          <ac:picMkLst>
            <pc:docMk/>
            <pc:sldMk cId="1592624975" sldId="2147483646"/>
            <ac:picMk id="38" creationId="{44363C25-81D1-62CB-BFB1-1C3BD61A75B3}"/>
          </ac:picMkLst>
        </pc:picChg>
      </pc:sldChg>
      <pc:sldChg chg="modSp add del mod ord">
        <pc:chgData name="Bashay, Molly (VIRGINIA WORKS)" userId="01aa84e1-c6ca-4e2f-8894-4a09ba060ea8" providerId="ADAL" clId="{782A25AA-F217-4F32-81D0-F21D36602848}" dt="2025-09-11T18:18:17.562" v="1020" actId="47"/>
        <pc:sldMkLst>
          <pc:docMk/>
          <pc:sldMk cId="1233377142" sldId="2147483647"/>
        </pc:sldMkLst>
        <pc:spChg chg="mod">
          <ac:chgData name="Bashay, Molly (VIRGINIA WORKS)" userId="01aa84e1-c6ca-4e2f-8894-4a09ba060ea8" providerId="ADAL" clId="{782A25AA-F217-4F32-81D0-F21D36602848}" dt="2025-09-11T16:19:44.215" v="705" actId="179"/>
          <ac:spMkLst>
            <pc:docMk/>
            <pc:sldMk cId="1233377142" sldId="2147483647"/>
            <ac:spMk id="2" creationId="{2237368D-D705-86F6-B7C9-4748AF45112E}"/>
          </ac:spMkLst>
        </pc:spChg>
        <pc:spChg chg="mod">
          <ac:chgData name="Bashay, Molly (VIRGINIA WORKS)" userId="01aa84e1-c6ca-4e2f-8894-4a09ba060ea8" providerId="ADAL" clId="{782A25AA-F217-4F32-81D0-F21D36602848}" dt="2025-09-11T16:21:23.536" v="761" actId="20577"/>
          <ac:spMkLst>
            <pc:docMk/>
            <pc:sldMk cId="1233377142" sldId="2147483647"/>
            <ac:spMk id="4" creationId="{54116DD3-6D4B-2FC9-7F3F-04A3182D7CE3}"/>
          </ac:spMkLst>
        </pc:spChg>
      </pc:sldChg>
    </pc:docChg>
  </pc:docChgLst>
  <pc:docChgLst>
    <pc:chgData name="Kelly-Wiecek, Angela (VIRGINIA WORKS)" userId="0352494e-5d13-4f25-978c-0f5f6dd0e89d" providerId="ADAL" clId="{D006B528-B6B7-4DAA-841C-AE213ADD678F}"/>
    <pc:docChg chg="undo custSel delSld modSld">
      <pc:chgData name="Kelly-Wiecek, Angela (VIRGINIA WORKS)" userId="0352494e-5d13-4f25-978c-0f5f6dd0e89d" providerId="ADAL" clId="{D006B528-B6B7-4DAA-841C-AE213ADD678F}" dt="2025-09-12T23:51:56.580" v="385" actId="20577"/>
      <pc:docMkLst>
        <pc:docMk/>
      </pc:docMkLst>
      <pc:sldChg chg="del">
        <pc:chgData name="Kelly-Wiecek, Angela (VIRGINIA WORKS)" userId="0352494e-5d13-4f25-978c-0f5f6dd0e89d" providerId="ADAL" clId="{D006B528-B6B7-4DAA-841C-AE213ADD678F}" dt="2025-09-12T17:51:05.405" v="1" actId="2696"/>
        <pc:sldMkLst>
          <pc:docMk/>
          <pc:sldMk cId="2344979213" sldId="256"/>
        </pc:sldMkLst>
      </pc:sldChg>
      <pc:sldChg chg="modSp mod">
        <pc:chgData name="Kelly-Wiecek, Angela (VIRGINIA WORKS)" userId="0352494e-5d13-4f25-978c-0f5f6dd0e89d" providerId="ADAL" clId="{D006B528-B6B7-4DAA-841C-AE213ADD678F}" dt="2025-09-12T23:51:56.580" v="385" actId="20577"/>
        <pc:sldMkLst>
          <pc:docMk/>
          <pc:sldMk cId="1014525237" sldId="261"/>
        </pc:sldMkLst>
        <pc:spChg chg="mod">
          <ac:chgData name="Kelly-Wiecek, Angela (VIRGINIA WORKS)" userId="0352494e-5d13-4f25-978c-0f5f6dd0e89d" providerId="ADAL" clId="{D006B528-B6B7-4DAA-841C-AE213ADD678F}" dt="2025-09-12T23:51:56.580" v="385" actId="20577"/>
          <ac:spMkLst>
            <pc:docMk/>
            <pc:sldMk cId="1014525237" sldId="261"/>
            <ac:spMk id="2" creationId="{D7502A7A-6BDF-3452-4B9B-C1A20C10A6D7}"/>
          </ac:spMkLst>
        </pc:spChg>
      </pc:sldChg>
      <pc:sldChg chg="modSp mod">
        <pc:chgData name="Kelly-Wiecek, Angela (VIRGINIA WORKS)" userId="0352494e-5d13-4f25-978c-0f5f6dd0e89d" providerId="ADAL" clId="{D006B528-B6B7-4DAA-841C-AE213ADD678F}" dt="2025-09-12T23:51:27.516" v="289" actId="20577"/>
        <pc:sldMkLst>
          <pc:docMk/>
          <pc:sldMk cId="2521957085" sldId="271"/>
        </pc:sldMkLst>
        <pc:spChg chg="mod">
          <ac:chgData name="Kelly-Wiecek, Angela (VIRGINIA WORKS)" userId="0352494e-5d13-4f25-978c-0f5f6dd0e89d" providerId="ADAL" clId="{D006B528-B6B7-4DAA-841C-AE213ADD678F}" dt="2025-09-12T23:51:27.516" v="289" actId="20577"/>
          <ac:spMkLst>
            <pc:docMk/>
            <pc:sldMk cId="2521957085" sldId="271"/>
            <ac:spMk id="2" creationId="{7A7628F2-B7CD-73EE-F300-BE83C2ED6949}"/>
          </ac:spMkLst>
        </pc:spChg>
      </pc:sldChg>
      <pc:sldChg chg="addSp delSp modSp mod">
        <pc:chgData name="Kelly-Wiecek, Angela (VIRGINIA WORKS)" userId="0352494e-5d13-4f25-978c-0f5f6dd0e89d" providerId="ADAL" clId="{D006B528-B6B7-4DAA-841C-AE213ADD678F}" dt="2025-09-12T17:54:32.961" v="172" actId="1035"/>
        <pc:sldMkLst>
          <pc:docMk/>
          <pc:sldMk cId="1832561571" sldId="2147483630"/>
        </pc:sldMkLst>
        <pc:spChg chg="add del mod">
          <ac:chgData name="Kelly-Wiecek, Angela (VIRGINIA WORKS)" userId="0352494e-5d13-4f25-978c-0f5f6dd0e89d" providerId="ADAL" clId="{D006B528-B6B7-4DAA-841C-AE213ADD678F}" dt="2025-09-12T17:53:53.029" v="149" actId="1076"/>
          <ac:spMkLst>
            <pc:docMk/>
            <pc:sldMk cId="1832561571" sldId="2147483630"/>
            <ac:spMk id="3" creationId="{8FC32A1B-3A50-07EA-FFF3-396203556608}"/>
          </ac:spMkLst>
        </pc:spChg>
        <pc:spChg chg="mod">
          <ac:chgData name="Kelly-Wiecek, Angela (VIRGINIA WORKS)" userId="0352494e-5d13-4f25-978c-0f5f6dd0e89d" providerId="ADAL" clId="{D006B528-B6B7-4DAA-841C-AE213ADD678F}" dt="2025-09-12T17:54:04.941" v="155" actId="20577"/>
          <ac:spMkLst>
            <pc:docMk/>
            <pc:sldMk cId="1832561571" sldId="2147483630"/>
            <ac:spMk id="4" creationId="{51C984FD-E5E3-42E5-2522-3F79378C6A2C}"/>
          </ac:spMkLst>
        </pc:spChg>
        <pc:spChg chg="mod">
          <ac:chgData name="Kelly-Wiecek, Angela (VIRGINIA WORKS)" userId="0352494e-5d13-4f25-978c-0f5f6dd0e89d" providerId="ADAL" clId="{D006B528-B6B7-4DAA-841C-AE213ADD678F}" dt="2025-09-12T17:53:00.476" v="135"/>
          <ac:spMkLst>
            <pc:docMk/>
            <pc:sldMk cId="1832561571" sldId="2147483630"/>
            <ac:spMk id="7" creationId="{C59C9A30-1034-B745-D26B-254C73EBB1D9}"/>
          </ac:spMkLst>
        </pc:spChg>
        <pc:spChg chg="mod">
          <ac:chgData name="Kelly-Wiecek, Angela (VIRGINIA WORKS)" userId="0352494e-5d13-4f25-978c-0f5f6dd0e89d" providerId="ADAL" clId="{D006B528-B6B7-4DAA-841C-AE213ADD678F}" dt="2025-09-12T17:54:22.639" v="159" actId="14100"/>
          <ac:spMkLst>
            <pc:docMk/>
            <pc:sldMk cId="1832561571" sldId="2147483630"/>
            <ac:spMk id="8" creationId="{4C48BA90-24A3-6828-B3E6-2CAA4BEE3593}"/>
          </ac:spMkLst>
        </pc:spChg>
        <pc:spChg chg="mod">
          <ac:chgData name="Kelly-Wiecek, Angela (VIRGINIA WORKS)" userId="0352494e-5d13-4f25-978c-0f5f6dd0e89d" providerId="ADAL" clId="{D006B528-B6B7-4DAA-841C-AE213ADD678F}" dt="2025-09-12T17:53:51.789" v="144" actId="6549"/>
          <ac:spMkLst>
            <pc:docMk/>
            <pc:sldMk cId="1832561571" sldId="2147483630"/>
            <ac:spMk id="9" creationId="{1D0B13ED-E8C7-941B-73CA-6623C7D76261}"/>
          </ac:spMkLst>
        </pc:spChg>
        <pc:spChg chg="mod">
          <ac:chgData name="Kelly-Wiecek, Angela (VIRGINIA WORKS)" userId="0352494e-5d13-4f25-978c-0f5f6dd0e89d" providerId="ADAL" clId="{D006B528-B6B7-4DAA-841C-AE213ADD678F}" dt="2025-09-12T17:49:53.777" v="0" actId="6549"/>
          <ac:spMkLst>
            <pc:docMk/>
            <pc:sldMk cId="1832561571" sldId="2147483630"/>
            <ac:spMk id="15" creationId="{7549D822-7ECE-C87C-C645-86386F1F0239}"/>
          </ac:spMkLst>
        </pc:spChg>
        <pc:spChg chg="mod">
          <ac:chgData name="Kelly-Wiecek, Angela (VIRGINIA WORKS)" userId="0352494e-5d13-4f25-978c-0f5f6dd0e89d" providerId="ADAL" clId="{D006B528-B6B7-4DAA-841C-AE213ADD678F}" dt="2025-09-12T17:54:32.961" v="172" actId="1035"/>
          <ac:spMkLst>
            <pc:docMk/>
            <pc:sldMk cId="1832561571" sldId="2147483630"/>
            <ac:spMk id="17" creationId="{FD74730E-BF98-6515-BC0C-3F4FC59B0720}"/>
          </ac:spMkLst>
        </pc:spChg>
        <pc:spChg chg="mod">
          <ac:chgData name="Kelly-Wiecek, Angela (VIRGINIA WORKS)" userId="0352494e-5d13-4f25-978c-0f5f6dd0e89d" providerId="ADAL" clId="{D006B528-B6B7-4DAA-841C-AE213ADD678F}" dt="2025-09-12T17:53:58.959" v="152" actId="1035"/>
          <ac:spMkLst>
            <pc:docMk/>
            <pc:sldMk cId="1832561571" sldId="2147483630"/>
            <ac:spMk id="19" creationId="{984AC025-D79F-F0AB-FCCB-BD0F69D4EB05}"/>
          </ac:spMkLst>
        </pc:spChg>
        <pc:grpChg chg="add del mod">
          <ac:chgData name="Kelly-Wiecek, Angela (VIRGINIA WORKS)" userId="0352494e-5d13-4f25-978c-0f5f6dd0e89d" providerId="ADAL" clId="{D006B528-B6B7-4DAA-841C-AE213ADD678F}" dt="2025-09-12T17:53:53.029" v="149" actId="1076"/>
          <ac:grpSpMkLst>
            <pc:docMk/>
            <pc:sldMk cId="1832561571" sldId="2147483630"/>
            <ac:grpSpMk id="6" creationId="{7F449B76-7BE2-A8AC-F2FF-4AA9D6AABBE4}"/>
          </ac:grpSpMkLst>
        </pc:grpChg>
        <pc:grpChg chg="mod">
          <ac:chgData name="Kelly-Wiecek, Angela (VIRGINIA WORKS)" userId="0352494e-5d13-4f25-978c-0f5f6dd0e89d" providerId="ADAL" clId="{D006B528-B6B7-4DAA-841C-AE213ADD678F}" dt="2025-09-12T17:54:32.961" v="172" actId="1035"/>
          <ac:grpSpMkLst>
            <pc:docMk/>
            <pc:sldMk cId="1832561571" sldId="2147483630"/>
            <ac:grpSpMk id="10" creationId="{AE0A5822-9CAA-F207-51B6-79F57A4C3F47}"/>
          </ac:grpSpMkLst>
        </pc:grpChg>
        <pc:grpChg chg="mod">
          <ac:chgData name="Kelly-Wiecek, Angela (VIRGINIA WORKS)" userId="0352494e-5d13-4f25-978c-0f5f6dd0e89d" providerId="ADAL" clId="{D006B528-B6B7-4DAA-841C-AE213ADD678F}" dt="2025-09-12T17:53:58.959" v="152" actId="1035"/>
          <ac:grpSpMkLst>
            <pc:docMk/>
            <pc:sldMk cId="1832561571" sldId="2147483630"/>
            <ac:grpSpMk id="14" creationId="{352E0F55-BDA1-7EDD-686A-6C79DD2208D8}"/>
          </ac:grpSpMkLst>
        </pc:gr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6D13E5-4CEC-3A4A-8E5D-AFCEE7512EEC}" type="slidenum">
              <a:t>‹#›</a:t>
            </a:fld>
            <a:endParaRPr lang="en-US"/>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9/11/2025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2937" rtl="0" eaLnBrk="1" fontAlgn="auto" latinLnBrk="0" hangingPunct="1">
              <a:lnSpc>
                <a:spcPct val="100000"/>
              </a:lnSpc>
              <a:spcBef>
                <a:spcPts val="0"/>
              </a:spcBef>
              <a:spcAft>
                <a:spcPts val="0"/>
              </a:spcAft>
              <a:buClrTx/>
              <a:buSzTx/>
              <a:buFontTx/>
              <a:buNone/>
              <a:tabLst/>
              <a:defRPr/>
            </a:pPr>
            <a:fld id="{BCE2776E-840E-4C5A-B706-35FC43D9D11B}"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12937"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71547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43991-0D21-D00A-359C-63845F764D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E5931E-B387-21F7-798C-E550C2CB37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71140-E5DE-9EF6-E67D-FC379BA3302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B3DEE2-F985-79D5-FB14-5D62171DB704}"/>
              </a:ext>
            </a:extLst>
          </p:cNvPr>
          <p:cNvSpPr>
            <a:spLocks noGrp="1"/>
          </p:cNvSpPr>
          <p:nvPr>
            <p:ph type="sldNum" sz="quarter" idx="5"/>
          </p:nvPr>
        </p:nvSpPr>
        <p:spPr/>
        <p:txBody>
          <a:bodyPr/>
          <a:lstStyle/>
          <a:p>
            <a:pPr marL="0" marR="0" lvl="0" indent="0" algn="r" defTabSz="930283" rtl="0" eaLnBrk="1" fontAlgn="auto" latinLnBrk="0" hangingPunct="1">
              <a:lnSpc>
                <a:spcPct val="100000"/>
              </a:lnSpc>
              <a:spcBef>
                <a:spcPts val="0"/>
              </a:spcBef>
              <a:spcAft>
                <a:spcPts val="0"/>
              </a:spcAft>
              <a:buClrTx/>
              <a:buSzTx/>
              <a:buFontTx/>
              <a:buNone/>
              <a:tabLst/>
              <a:defRPr/>
            </a:pPr>
            <a:fld id="{BCE2776E-840E-4C5A-B706-35FC43D9D11B}"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0283"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52847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7DEC2-FA8B-B312-28C9-D20C5CC217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ED5A52-49E6-63D4-F714-CFB4A17D82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D41336-7FC5-EE51-A0B2-775EAF4DC96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1B876B9-D3E7-2955-DE8C-41EB9D442C81}"/>
              </a:ext>
            </a:extLst>
          </p:cNvPr>
          <p:cNvSpPr>
            <a:spLocks noGrp="1"/>
          </p:cNvSpPr>
          <p:nvPr>
            <p:ph type="sldNum" sz="quarter" idx="5"/>
          </p:nvPr>
        </p:nvSpPr>
        <p:spPr/>
        <p:txBody>
          <a:bodyPr/>
          <a:lstStyle/>
          <a:p>
            <a:pPr marL="0" marR="0" lvl="0" indent="0" algn="r" defTabSz="930283" rtl="0" eaLnBrk="1" fontAlgn="auto" latinLnBrk="0" hangingPunct="1">
              <a:lnSpc>
                <a:spcPct val="100000"/>
              </a:lnSpc>
              <a:spcBef>
                <a:spcPts val="0"/>
              </a:spcBef>
              <a:spcAft>
                <a:spcPts val="0"/>
              </a:spcAft>
              <a:buClrTx/>
              <a:buSzTx/>
              <a:buFontTx/>
              <a:buNone/>
              <a:tabLst/>
              <a:defRPr/>
            </a:pPr>
            <a:fld id="{BCE2776E-840E-4C5A-B706-35FC43D9D11B}" type="slidenum">
              <a:rPr kumimoji="0" lang="en-US"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0283"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76187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SWOT Analysis </a:t>
            </a:r>
            <a:r>
              <a:rPr lang="en-US" dirty="0">
                <a:sym typeface="Wingdings" panose="05000000000000000000" pitchFamily="2" charset="2"/>
              </a:rPr>
              <a:t> Access via slideswith.com</a:t>
            </a:r>
          </a:p>
          <a:p>
            <a:pPr marL="228600" indent="-228600">
              <a:buFont typeface="+mj-lt"/>
              <a:buAutoNum type="arabicPeriod"/>
            </a:pPr>
            <a:r>
              <a:rPr lang="en-US" dirty="0">
                <a:sym typeface="Wingdings" panose="05000000000000000000" pitchFamily="2" charset="2"/>
              </a:rPr>
              <a:t>Log in with username: molly.Bashay@virginiaworks.gov and password: </a:t>
            </a:r>
            <a:r>
              <a:rPr lang="en-US" sz="1200" kern="1200" dirty="0">
                <a:solidFill>
                  <a:schemeClr val="tx1"/>
                </a:solidFill>
                <a:effectLst/>
                <a:latin typeface="+mn-lt"/>
                <a:ea typeface="+mn-ea"/>
                <a:cs typeface="+mn-cs"/>
              </a:rPr>
              <a:t>kr4ed8mX4HOCVN</a:t>
            </a:r>
            <a:endParaRPr lang="en-US" dirty="0">
              <a:sym typeface="Wingdings" panose="05000000000000000000" pitchFamily="2" charset="2"/>
            </a:endParaRPr>
          </a:p>
          <a:p>
            <a:pPr marL="228600" indent="-228600">
              <a:buFont typeface="+mj-lt"/>
              <a:buAutoNum type="arabicPeriod"/>
            </a:pPr>
            <a:r>
              <a:rPr lang="en-US" dirty="0">
                <a:sym typeface="Wingdings" panose="05000000000000000000" pitchFamily="2" charset="2"/>
              </a:rPr>
              <a:t>The SWOT session should already be live. If so, click “</a:t>
            </a:r>
            <a:r>
              <a:rPr lang="en-US" b="1" dirty="0">
                <a:sym typeface="Wingdings" panose="05000000000000000000" pitchFamily="2" charset="2"/>
              </a:rPr>
              <a:t>Go to Event</a:t>
            </a:r>
            <a:r>
              <a:rPr lang="en-US" dirty="0">
                <a:sym typeface="Wingdings" panose="05000000000000000000" pitchFamily="2" charset="2"/>
              </a:rPr>
              <a:t>” button to resume presenting.</a:t>
            </a:r>
          </a:p>
          <a:p>
            <a:pPr marL="228600" indent="-228600">
              <a:buFont typeface="+mj-lt"/>
              <a:buAutoNum type="arabicPeriod"/>
            </a:pPr>
            <a:r>
              <a:rPr lang="en-US" dirty="0">
                <a:sym typeface="Wingdings" panose="05000000000000000000" pitchFamily="2" charset="2"/>
              </a:rPr>
              <a:t>If the session is NOT live, click on the “VAC SWOT Analysis Brainstorm” deck and select the pink “</a:t>
            </a:r>
            <a:r>
              <a:rPr lang="en-US" b="1" dirty="0">
                <a:sym typeface="Wingdings" panose="05000000000000000000" pitchFamily="2" charset="2"/>
              </a:rPr>
              <a:t>Start an Event</a:t>
            </a:r>
            <a:r>
              <a:rPr lang="en-US" dirty="0">
                <a:sym typeface="Wingdings" panose="05000000000000000000" pitchFamily="2" charset="2"/>
              </a:rPr>
              <a:t>” button.</a:t>
            </a:r>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16</a:t>
            </a:fld>
            <a:endParaRPr lang="en-US"/>
          </a:p>
        </p:txBody>
      </p:sp>
    </p:spTree>
    <p:extLst>
      <p:ext uri="{BB962C8B-B14F-4D97-AF65-F5344CB8AC3E}">
        <p14:creationId xmlns:p14="http://schemas.microsoft.com/office/powerpoint/2010/main" val="12198230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a:solidFill>
            <a:srgbClr val="1B4388"/>
          </a:solidFill>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rgbClr val="1B4388"/>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pic>
        <p:nvPicPr>
          <p:cNvPr id="4" name="Picture 3" descr="A blue text on a black background&#10;&#10;Description automatically generated">
            <a:extLst>
              <a:ext uri="{FF2B5EF4-FFF2-40B4-BE49-F238E27FC236}">
                <a16:creationId xmlns:a16="http://schemas.microsoft.com/office/drawing/2014/main" id="{D04EBA50-0177-1E52-50A9-F1C8246B25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525215" y="5796340"/>
            <a:ext cx="4569882" cy="803999"/>
          </a:xfrm>
          <a:prstGeom prst="rect">
            <a:avLst/>
          </a:prstGeom>
        </p:spPr>
      </p:pic>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D2060DA6-6E6F-47BF-9680-1B030F525DD2}"/>
              </a:ext>
            </a:extLst>
          </p:cNvPr>
          <p:cNvSpPr>
            <a:spLocks noGrp="1"/>
          </p:cNvSpPr>
          <p:nvPr>
            <p:ph type="ftr" sz="quarter" idx="15"/>
          </p:nvPr>
        </p:nvSpPr>
        <p:spPr/>
        <p:txBody>
          <a:bodyPr/>
          <a:lstStyle/>
          <a:p>
            <a:r>
              <a:rPr lang="en-US"/>
              <a:t>Annual Review</a:t>
            </a:r>
            <a:endParaRPr lang="en-US" b="0"/>
          </a:p>
        </p:txBody>
      </p:sp>
      <p:sp>
        <p:nvSpPr>
          <p:cNvPr id="5" name="Slide Number Placeholder 4">
            <a:extLst>
              <a:ext uri="{FF2B5EF4-FFF2-40B4-BE49-F238E27FC236}">
                <a16:creationId xmlns:a16="http://schemas.microsoft.com/office/drawing/2014/main" id="{FF8F140D-2B48-4E31-9E97-08B68ABBAC1E}"/>
              </a:ext>
            </a:extLst>
          </p:cNvPr>
          <p:cNvSpPr>
            <a:spLocks noGrp="1"/>
          </p:cNvSpPr>
          <p:nvPr>
            <p:ph type="sldNum" sz="quarter" idx="16"/>
          </p:nvPr>
        </p:nvSpPr>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31E5E30C-0586-B8F2-21C6-9FA21C51CE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9A79B87D-E8CF-49AE-9326-2FEED2392F09}"/>
              </a:ext>
            </a:extLst>
          </p:cNvPr>
          <p:cNvSpPr>
            <a:spLocks noGrp="1"/>
          </p:cNvSpPr>
          <p:nvPr>
            <p:ph type="ftr" sz="quarter" idx="15"/>
          </p:nvPr>
        </p:nvSpPr>
        <p:spPr/>
        <p:txBody>
          <a:bodyPr/>
          <a:lstStyle/>
          <a:p>
            <a:r>
              <a:rPr lang="en-US"/>
              <a:t>Annual Review</a:t>
            </a:r>
            <a:endParaRPr lang="en-US" b="0"/>
          </a:p>
        </p:txBody>
      </p:sp>
      <p:sp>
        <p:nvSpPr>
          <p:cNvPr id="5" name="Slide Number Placeholder 4">
            <a:extLst>
              <a:ext uri="{FF2B5EF4-FFF2-40B4-BE49-F238E27FC236}">
                <a16:creationId xmlns:a16="http://schemas.microsoft.com/office/drawing/2014/main" id="{7BA139CE-3E4D-4224-B157-2D29EC10FE40}"/>
              </a:ext>
            </a:extLst>
          </p:cNvPr>
          <p:cNvSpPr>
            <a:spLocks noGrp="1"/>
          </p:cNvSpPr>
          <p:nvPr>
            <p:ph type="sldNum" sz="quarter" idx="16"/>
          </p:nvPr>
        </p:nvSpPr>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ECBD312A-D4B1-70FA-CEA8-A1D6FD9BB1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a:noAutofit/>
          </a:bodyPr>
          <a:lstStyle>
            <a:lvl1pPr marL="0" indent="0">
              <a:buNone/>
              <a:defRPr sz="1600">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a:noAutofit/>
          </a:bodyPr>
          <a:lstStyle>
            <a:lvl1pPr marL="0" indent="0">
              <a:buNone/>
              <a:defRPr sz="1600">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a:noAutofit/>
          </a:bodyPr>
          <a:lstStyle>
            <a:lvl1pPr marL="0" indent="0">
              <a:buNone/>
              <a:defRPr sz="1600">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6" name="Footer Placeholder 5">
            <a:extLst>
              <a:ext uri="{FF2B5EF4-FFF2-40B4-BE49-F238E27FC236}">
                <a16:creationId xmlns:a16="http://schemas.microsoft.com/office/drawing/2014/main" id="{2DBF2453-9E16-47FE-A8ED-4661246DE597}"/>
              </a:ext>
            </a:extLst>
          </p:cNvPr>
          <p:cNvSpPr>
            <a:spLocks noGrp="1"/>
          </p:cNvSpPr>
          <p:nvPr>
            <p:ph type="ftr" sz="quarter" idx="22"/>
          </p:nvPr>
        </p:nvSpPr>
        <p:spPr/>
        <p:txBody>
          <a:bodyPr/>
          <a:lstStyle/>
          <a:p>
            <a:r>
              <a:rPr lang="en-US"/>
              <a:t>Annual Review</a:t>
            </a:r>
            <a:endParaRPr lang="en-US" b="0"/>
          </a:p>
        </p:txBody>
      </p:sp>
      <p:sp>
        <p:nvSpPr>
          <p:cNvPr id="7" name="Slide Number Placeholder 6">
            <a:extLst>
              <a:ext uri="{FF2B5EF4-FFF2-40B4-BE49-F238E27FC236}">
                <a16:creationId xmlns:a16="http://schemas.microsoft.com/office/drawing/2014/main" id="{F636E9EA-D950-424A-BC92-F6794D6E5D67}"/>
              </a:ext>
            </a:extLst>
          </p:cNvPr>
          <p:cNvSpPr>
            <a:spLocks noGrp="1"/>
          </p:cNvSpPr>
          <p:nvPr>
            <p:ph type="sldNum" sz="quarter" idx="23"/>
          </p:nvPr>
        </p:nvSpPr>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292725B7-72E9-F538-E83E-4EA76AE8AAD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a:lstStyle/>
          <a:p>
            <a:r>
              <a:rPr lang="en-US"/>
              <a:t>Click icon to add picture</a:t>
            </a:r>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2" name="Picture 1" descr="A blue text on a black background&#10;&#10;Description automatically generated">
            <a:extLst>
              <a:ext uri="{FF2B5EF4-FFF2-40B4-BE49-F238E27FC236}">
                <a16:creationId xmlns:a16="http://schemas.microsoft.com/office/drawing/2014/main" id="{A4FA3848-8EE0-B7EA-63BA-6EDBDD4759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a:solidFill>
            <a:srgbClr val="1B4388"/>
          </a:solidFill>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rgbClr val="1B4388"/>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pic>
        <p:nvPicPr>
          <p:cNvPr id="5" name="Picture 4" descr="Blue text on a black background&#10;&#10;Description automatically generated">
            <a:extLst>
              <a:ext uri="{FF2B5EF4-FFF2-40B4-BE49-F238E27FC236}">
                <a16:creationId xmlns:a16="http://schemas.microsoft.com/office/drawing/2014/main" id="{2266D4FB-76F9-38E8-6765-410E345AAF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17299" y="5626315"/>
            <a:ext cx="2941326" cy="947930"/>
          </a:xfrm>
          <a:prstGeom prst="rect">
            <a:avLst/>
          </a:prstGeom>
        </p:spPr>
      </p:pic>
      <p:sp>
        <p:nvSpPr>
          <p:cNvPr id="7" name="TextBox 6">
            <a:extLst>
              <a:ext uri="{FF2B5EF4-FFF2-40B4-BE49-F238E27FC236}">
                <a16:creationId xmlns:a16="http://schemas.microsoft.com/office/drawing/2014/main" id="{38FAD7C6-D8E8-4F48-3736-AC43115E7B7C}"/>
              </a:ext>
            </a:extLst>
          </p:cNvPr>
          <p:cNvSpPr txBox="1"/>
          <p:nvPr userDrawn="1"/>
        </p:nvSpPr>
        <p:spPr>
          <a:xfrm>
            <a:off x="60325" y="6435745"/>
            <a:ext cx="546100" cy="276999"/>
          </a:xfrm>
          <a:prstGeom prst="rect">
            <a:avLst/>
          </a:prstGeom>
          <a:noFill/>
        </p:spPr>
        <p:txBody>
          <a:bodyPr wrap="square" rtlCol="0">
            <a:spAutoFit/>
          </a:bodyPr>
          <a:lstStyle/>
          <a:p>
            <a:fld id="{69ED933B-A7CD-470B-AE21-D4AB51555875}" type="slidenum">
              <a:rPr lang="en-US" sz="1200" b="0" smtClean="0"/>
              <a:t>‹#›</a:t>
            </a:fld>
            <a:endParaRPr lang="en-US" sz="1200" b="0"/>
          </a:p>
        </p:txBody>
      </p:sp>
    </p:spTree>
    <p:extLst>
      <p:ext uri="{BB962C8B-B14F-4D97-AF65-F5344CB8AC3E}">
        <p14:creationId xmlns:p14="http://schemas.microsoft.com/office/powerpoint/2010/main" val="837030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pic>
        <p:nvPicPr>
          <p:cNvPr id="7" name="Picture 6">
            <a:extLst>
              <a:ext uri="{FF2B5EF4-FFF2-40B4-BE49-F238E27FC236}">
                <a16:creationId xmlns:a16="http://schemas.microsoft.com/office/drawing/2014/main" id="{F819255D-5501-9FF8-1E03-5C2A34165456}"/>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3" name="Rectangle 2">
            <a:extLst>
              <a:ext uri="{FF2B5EF4-FFF2-40B4-BE49-F238E27FC236}">
                <a16:creationId xmlns:a16="http://schemas.microsoft.com/office/drawing/2014/main" id="{CED2D97F-B032-2B30-D87A-D7D8604ECD86}"/>
              </a:ext>
            </a:extLst>
          </p:cNvPr>
          <p:cNvSpPr/>
          <p:nvPr userDrawn="1"/>
        </p:nvSpPr>
        <p:spPr>
          <a:xfrm>
            <a:off x="964023" y="1526283"/>
            <a:ext cx="1680347" cy="74926"/>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Demi"/>
              <a:ea typeface="+mn-ea"/>
              <a:cs typeface="+mn-cs"/>
            </a:endParaRPr>
          </a:p>
        </p:txBody>
      </p:sp>
      <p:sp>
        <p:nvSpPr>
          <p:cNvPr id="4" name="TextBox 3">
            <a:extLst>
              <a:ext uri="{FF2B5EF4-FFF2-40B4-BE49-F238E27FC236}">
                <a16:creationId xmlns:a16="http://schemas.microsoft.com/office/drawing/2014/main" id="{FFDF2173-2A91-EC3D-195A-83C7104AE079}"/>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3810829220"/>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6">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pic>
        <p:nvPicPr>
          <p:cNvPr id="4" name="Picture 3">
            <a:extLst>
              <a:ext uri="{FF2B5EF4-FFF2-40B4-BE49-F238E27FC236}">
                <a16:creationId xmlns:a16="http://schemas.microsoft.com/office/drawing/2014/main" id="{0159B76D-F793-BD75-2C67-41FA808786C8}"/>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2" name="TextBox 1">
            <a:extLst>
              <a:ext uri="{FF2B5EF4-FFF2-40B4-BE49-F238E27FC236}">
                <a16:creationId xmlns:a16="http://schemas.microsoft.com/office/drawing/2014/main" id="{FFE02B81-8D22-EF38-5890-2A2A61FA4563}"/>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cxnSp>
        <p:nvCxnSpPr>
          <p:cNvPr id="3" name="Straight Connector 2">
            <a:extLst>
              <a:ext uri="{FF2B5EF4-FFF2-40B4-BE49-F238E27FC236}">
                <a16:creationId xmlns:a16="http://schemas.microsoft.com/office/drawing/2014/main" id="{8ED2577E-0E41-6FFD-4283-2B421DDC07D0}"/>
              </a:ext>
            </a:extLst>
          </p:cNvPr>
          <p:cNvCxnSpPr>
            <a:cxnSpLocks/>
          </p:cNvCxnSpPr>
          <p:nvPr userDrawn="1"/>
        </p:nvCxnSpPr>
        <p:spPr>
          <a:xfrm>
            <a:off x="9066711" y="4246123"/>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5" name="Text Placeholder 29">
            <a:extLst>
              <a:ext uri="{FF2B5EF4-FFF2-40B4-BE49-F238E27FC236}">
                <a16:creationId xmlns:a16="http://schemas.microsoft.com/office/drawing/2014/main" id="{9796126E-EE7F-3E68-94CC-91CEE2F5059A}"/>
              </a:ext>
            </a:extLst>
          </p:cNvPr>
          <p:cNvSpPr>
            <a:spLocks noGrp="1"/>
          </p:cNvSpPr>
          <p:nvPr>
            <p:ph type="body" sz="quarter" idx="25"/>
          </p:nvPr>
        </p:nvSpPr>
        <p:spPr>
          <a:xfrm>
            <a:off x="9066710" y="5125311"/>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9" name="Text Placeholder 29">
            <a:extLst>
              <a:ext uri="{FF2B5EF4-FFF2-40B4-BE49-F238E27FC236}">
                <a16:creationId xmlns:a16="http://schemas.microsoft.com/office/drawing/2014/main" id="{DE716A0B-8E2F-2DA0-1EBD-182936A36BE0}"/>
              </a:ext>
            </a:extLst>
          </p:cNvPr>
          <p:cNvSpPr>
            <a:spLocks noGrp="1"/>
          </p:cNvSpPr>
          <p:nvPr>
            <p:ph type="body" sz="quarter" idx="26"/>
          </p:nvPr>
        </p:nvSpPr>
        <p:spPr>
          <a:xfrm>
            <a:off x="9066710" y="4516815"/>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spTree>
    <p:extLst>
      <p:ext uri="{BB962C8B-B14F-4D97-AF65-F5344CB8AC3E}">
        <p14:creationId xmlns:p14="http://schemas.microsoft.com/office/powerpoint/2010/main" val="30912685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5">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pic>
        <p:nvPicPr>
          <p:cNvPr id="4" name="Picture 3">
            <a:extLst>
              <a:ext uri="{FF2B5EF4-FFF2-40B4-BE49-F238E27FC236}">
                <a16:creationId xmlns:a16="http://schemas.microsoft.com/office/drawing/2014/main" id="{0159B76D-F793-BD75-2C67-41FA808786C8}"/>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2" name="TextBox 1">
            <a:extLst>
              <a:ext uri="{FF2B5EF4-FFF2-40B4-BE49-F238E27FC236}">
                <a16:creationId xmlns:a16="http://schemas.microsoft.com/office/drawing/2014/main" id="{FFE02B81-8D22-EF38-5890-2A2A61FA4563}"/>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3460706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4">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pic>
        <p:nvPicPr>
          <p:cNvPr id="4" name="Picture 3">
            <a:extLst>
              <a:ext uri="{FF2B5EF4-FFF2-40B4-BE49-F238E27FC236}">
                <a16:creationId xmlns:a16="http://schemas.microsoft.com/office/drawing/2014/main" id="{0159B76D-F793-BD75-2C67-41FA808786C8}"/>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3" name="TextBox 2">
            <a:extLst>
              <a:ext uri="{FF2B5EF4-FFF2-40B4-BE49-F238E27FC236}">
                <a16:creationId xmlns:a16="http://schemas.microsoft.com/office/drawing/2014/main" id="{446143E5-6E9C-ED61-ABE7-9CF61695BA11}"/>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19282789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tx1"/>
        </a:solidFill>
        <a:effectLst/>
      </p:bgPr>
    </p:bg>
    <p:spTree>
      <p:nvGrpSpPr>
        <p:cNvPr id="1" name=""/>
        <p:cNvGrpSpPr/>
        <p:nvPr/>
      </p:nvGrpSpPr>
      <p:grpSpPr>
        <a:xfrm>
          <a:off x="0" y="0"/>
          <a:ext cx="0" cy="0"/>
          <a:chOff x="0" y="0"/>
          <a:chExt cx="0" cy="0"/>
        </a:xfrm>
      </p:grpSpPr>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a:t>Click icon to add picture</a:t>
            </a:r>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6105953" cy="725292"/>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a:t>Click icon to add picture</a:t>
            </a:r>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a:grpSpLocks noChangeAspect="1"/>
          </p:cNvGrpSpPr>
          <p:nvPr userDrawn="1"/>
        </p:nvGrpSpPr>
        <p:grpSpPr>
          <a:xfrm>
            <a:off x="7661667" y="0"/>
            <a:ext cx="4530333" cy="2514600"/>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220307"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a:t>Click icon to add picture</a:t>
            </a:r>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a:t>Click icon to add picture</a:t>
            </a:r>
          </a:p>
        </p:txBody>
      </p:sp>
      <p:pic>
        <p:nvPicPr>
          <p:cNvPr id="3" name="Picture 2">
            <a:extLst>
              <a:ext uri="{FF2B5EF4-FFF2-40B4-BE49-F238E27FC236}">
                <a16:creationId xmlns:a16="http://schemas.microsoft.com/office/drawing/2014/main" id="{47E8AC3B-D55D-D32C-4F59-53D251B79280}"/>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4" name="TextBox 3">
            <a:extLst>
              <a:ext uri="{FF2B5EF4-FFF2-40B4-BE49-F238E27FC236}">
                <a16:creationId xmlns:a16="http://schemas.microsoft.com/office/drawing/2014/main" id="{C234EE0B-DFAF-9395-4B2E-34E8D7F2183D}"/>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17476445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4008">
          <p15:clr>
            <a:srgbClr val="FBAE40"/>
          </p15:clr>
        </p15:guide>
        <p15:guide id="5" pos="1944">
          <p15:clr>
            <a:srgbClr val="FBAE40"/>
          </p15:clr>
        </p15:guide>
        <p15:guide id="6" pos="3648">
          <p15:clr>
            <a:srgbClr val="FBAE40"/>
          </p15:clr>
        </p15:guide>
        <p15:guide id="7" orient="horz" pos="1392">
          <p15:clr>
            <a:srgbClr val="FBAE40"/>
          </p15:clr>
        </p15:guide>
        <p15:guide id="8" orient="horz" pos="552">
          <p15:clr>
            <a:srgbClr val="FBAE40"/>
          </p15:clr>
        </p15:guide>
        <p15:guide id="9" orient="horz" pos="1224">
          <p15:clr>
            <a:srgbClr val="FBAE40"/>
          </p15:clr>
        </p15:guide>
        <p15:guide id="10" pos="5352">
          <p15:clr>
            <a:srgbClr val="FBAE40"/>
          </p15:clr>
        </p15:guide>
        <p15:guide id="11" pos="5736">
          <p15:clr>
            <a:srgbClr val="FBAE40"/>
          </p15:clr>
        </p15:guide>
        <p15:guide id="12" orient="horz" pos="2904">
          <p15:clr>
            <a:srgbClr val="FBAE40"/>
          </p15:clr>
        </p15:guide>
        <p15:guide id="13" orient="horz" pos="160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5" name="Footer Placeholder 4">
            <a:extLst>
              <a:ext uri="{FF2B5EF4-FFF2-40B4-BE49-F238E27FC236}">
                <a16:creationId xmlns:a16="http://schemas.microsoft.com/office/drawing/2014/main" id="{FDE10C66-2FF2-41F8-98FA-BE4983369645}"/>
              </a:ext>
            </a:extLst>
          </p:cNvPr>
          <p:cNvSpPr>
            <a:spLocks noGrp="1"/>
          </p:cNvSpPr>
          <p:nvPr>
            <p:ph type="ftr" sz="quarter" idx="26"/>
          </p:nvPr>
        </p:nvSpPr>
        <p:spPr/>
        <p:txBody>
          <a:bodyPr/>
          <a:lstStyle/>
          <a:p>
            <a:endParaRPr lang="en-US" b="0"/>
          </a:p>
        </p:txBody>
      </p:sp>
      <p:sp>
        <p:nvSpPr>
          <p:cNvPr id="19" name="Slide Number Placeholder 18">
            <a:extLst>
              <a:ext uri="{FF2B5EF4-FFF2-40B4-BE49-F238E27FC236}">
                <a16:creationId xmlns:a16="http://schemas.microsoft.com/office/drawing/2014/main" id="{1851A3FD-B717-4588-9809-4FFAC5FF47A1}"/>
              </a:ext>
            </a:extLst>
          </p:cNvPr>
          <p:cNvSpPr>
            <a:spLocks noGrp="1"/>
          </p:cNvSpPr>
          <p:nvPr>
            <p:ph type="sldNum" sz="quarter" idx="27"/>
          </p:nvPr>
        </p:nvSpPr>
        <p:spPr/>
        <p:txBody>
          <a:bodyPr/>
          <a:lstStyle/>
          <a:p>
            <a:fld id="{294A09A9-5501-47C1-A89A-A340965A2BE2}" type="slidenum">
              <a:rPr lang="en-US" smtClean="0"/>
              <a:pPr/>
              <a:t>‹#›</a:t>
            </a:fld>
            <a:endParaRPr lang="en-US">
              <a:latin typeface="+mn-lt"/>
            </a:endParaRPr>
          </a:p>
        </p:txBody>
      </p:sp>
      <p:pic>
        <p:nvPicPr>
          <p:cNvPr id="3" name="Picture 2" descr="A blue text on a black background&#10;&#10;Description automatically generated">
            <a:extLst>
              <a:ext uri="{FF2B5EF4-FFF2-40B4-BE49-F238E27FC236}">
                <a16:creationId xmlns:a16="http://schemas.microsoft.com/office/drawing/2014/main" id="{DD56183A-F2E9-0CA6-B935-1F6846B5D2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40930664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3BB326F-ECEA-3E11-2F57-D89D48F1BF76}"/>
              </a:ext>
            </a:extLst>
          </p:cNvPr>
          <p:cNvSpPr/>
          <p:nvPr userDrawn="1"/>
        </p:nvSpPr>
        <p:spPr>
          <a:xfrm>
            <a:off x="0" y="0"/>
            <a:ext cx="5369673" cy="6858000"/>
          </a:xfrm>
          <a:prstGeom prst="rect">
            <a:avLst/>
          </a:prstGeom>
          <a:gradFill flip="none" rotWithShape="1">
            <a:gsLst>
              <a:gs pos="0">
                <a:srgbClr val="1B4388">
                  <a:shade val="30000"/>
                  <a:satMod val="115000"/>
                </a:srgbClr>
              </a:gs>
              <a:gs pos="50000">
                <a:srgbClr val="1B4388">
                  <a:shade val="67500"/>
                  <a:satMod val="115000"/>
                </a:srgbClr>
              </a:gs>
              <a:gs pos="10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6" name="Right Triangle 5">
            <a:extLst>
              <a:ext uri="{FF2B5EF4-FFF2-40B4-BE49-F238E27FC236}">
                <a16:creationId xmlns:a16="http://schemas.microsoft.com/office/drawing/2014/main" id="{D302E539-34AB-3C1A-A081-DD2544D57507}"/>
              </a:ext>
            </a:extLst>
          </p:cNvPr>
          <p:cNvSpPr/>
          <p:nvPr userDrawn="1"/>
        </p:nvSpPr>
        <p:spPr>
          <a:xfrm>
            <a:off x="5369672" y="1"/>
            <a:ext cx="3918883" cy="6858000"/>
          </a:xfrm>
          <a:prstGeom prst="rtTriangle">
            <a:avLst/>
          </a:prstGeom>
          <a:solidFill>
            <a:srgbClr val="062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pic>
        <p:nvPicPr>
          <p:cNvPr id="7" name="Picture 6">
            <a:extLst>
              <a:ext uri="{FF2B5EF4-FFF2-40B4-BE49-F238E27FC236}">
                <a16:creationId xmlns:a16="http://schemas.microsoft.com/office/drawing/2014/main" id="{0A7967C6-4007-71C4-D957-48642C32CA73}"/>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8" name="Title 14">
            <a:extLst>
              <a:ext uri="{FF2B5EF4-FFF2-40B4-BE49-F238E27FC236}">
                <a16:creationId xmlns:a16="http://schemas.microsoft.com/office/drawing/2014/main" id="{5F2B97BA-91F1-3E36-B4A2-8280BF574EFD}"/>
              </a:ext>
            </a:extLst>
          </p:cNvPr>
          <p:cNvSpPr>
            <a:spLocks noGrp="1"/>
          </p:cNvSpPr>
          <p:nvPr>
            <p:ph type="title"/>
          </p:nvPr>
        </p:nvSpPr>
        <p:spPr>
          <a:xfrm>
            <a:off x="283617" y="3205174"/>
            <a:ext cx="4684990" cy="826999"/>
          </a:xfrm>
        </p:spPr>
        <p:txBody>
          <a:bodyPr>
            <a:normAutofit fontScale="90000"/>
          </a:bodyPr>
          <a:lstStyle/>
          <a:p>
            <a:r>
              <a:rPr lang="en-US">
                <a:solidFill>
                  <a:schemeClr val="tx1"/>
                </a:solidFill>
              </a:rPr>
              <a:t>Click to edit Master title style</a:t>
            </a:r>
          </a:p>
        </p:txBody>
      </p:sp>
    </p:spTree>
    <p:extLst>
      <p:ext uri="{BB962C8B-B14F-4D97-AF65-F5344CB8AC3E}">
        <p14:creationId xmlns:p14="http://schemas.microsoft.com/office/powerpoint/2010/main" val="31247978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ransition No Log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3BB326F-ECEA-3E11-2F57-D89D48F1BF76}"/>
              </a:ext>
            </a:extLst>
          </p:cNvPr>
          <p:cNvSpPr/>
          <p:nvPr userDrawn="1"/>
        </p:nvSpPr>
        <p:spPr>
          <a:xfrm>
            <a:off x="0" y="0"/>
            <a:ext cx="5369673" cy="6858000"/>
          </a:xfrm>
          <a:prstGeom prst="rect">
            <a:avLst/>
          </a:prstGeom>
          <a:gradFill flip="none" rotWithShape="1">
            <a:gsLst>
              <a:gs pos="0">
                <a:srgbClr val="1B4388">
                  <a:shade val="30000"/>
                  <a:satMod val="115000"/>
                </a:srgbClr>
              </a:gs>
              <a:gs pos="50000">
                <a:srgbClr val="1B4388">
                  <a:shade val="67500"/>
                  <a:satMod val="115000"/>
                </a:srgbClr>
              </a:gs>
              <a:gs pos="10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6" name="Right Triangle 5">
            <a:extLst>
              <a:ext uri="{FF2B5EF4-FFF2-40B4-BE49-F238E27FC236}">
                <a16:creationId xmlns:a16="http://schemas.microsoft.com/office/drawing/2014/main" id="{D302E539-34AB-3C1A-A081-DD2544D57507}"/>
              </a:ext>
            </a:extLst>
          </p:cNvPr>
          <p:cNvSpPr/>
          <p:nvPr userDrawn="1"/>
        </p:nvSpPr>
        <p:spPr>
          <a:xfrm>
            <a:off x="5369672" y="1"/>
            <a:ext cx="3918883" cy="6858000"/>
          </a:xfrm>
          <a:prstGeom prst="rtTriangle">
            <a:avLst/>
          </a:prstGeom>
          <a:solidFill>
            <a:srgbClr val="062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8" name="Title 14">
            <a:extLst>
              <a:ext uri="{FF2B5EF4-FFF2-40B4-BE49-F238E27FC236}">
                <a16:creationId xmlns:a16="http://schemas.microsoft.com/office/drawing/2014/main" id="{5F2B97BA-91F1-3E36-B4A2-8280BF574EFD}"/>
              </a:ext>
            </a:extLst>
          </p:cNvPr>
          <p:cNvSpPr>
            <a:spLocks noGrp="1"/>
          </p:cNvSpPr>
          <p:nvPr>
            <p:ph type="title"/>
          </p:nvPr>
        </p:nvSpPr>
        <p:spPr>
          <a:xfrm>
            <a:off x="283617" y="3205174"/>
            <a:ext cx="4684990" cy="826999"/>
          </a:xfrm>
        </p:spPr>
        <p:txBody>
          <a:bodyPr>
            <a:normAutofit fontScale="90000"/>
          </a:bodyPr>
          <a:lstStyle/>
          <a:p>
            <a:r>
              <a:rPr lang="en-US">
                <a:solidFill>
                  <a:schemeClr val="tx1"/>
                </a:solidFill>
              </a:rPr>
              <a:t>Click to edit Master title style</a:t>
            </a:r>
          </a:p>
        </p:txBody>
      </p:sp>
    </p:spTree>
    <p:extLst>
      <p:ext uri="{BB962C8B-B14F-4D97-AF65-F5344CB8AC3E}">
        <p14:creationId xmlns:p14="http://schemas.microsoft.com/office/powerpoint/2010/main" val="357423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efault 1">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456A72-4790-752A-3C6B-C9F1AE242EBB}"/>
              </a:ext>
            </a:extLst>
          </p:cNvPr>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9" name="Picture 8">
            <a:extLst>
              <a:ext uri="{FF2B5EF4-FFF2-40B4-BE49-F238E27FC236}">
                <a16:creationId xmlns:a16="http://schemas.microsoft.com/office/drawing/2014/main" id="{44B7C244-11B9-EF5C-0843-7D44C38778F4}"/>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10" name="Text Placeholder 10">
            <a:extLst>
              <a:ext uri="{FF2B5EF4-FFF2-40B4-BE49-F238E27FC236}">
                <a16:creationId xmlns:a16="http://schemas.microsoft.com/office/drawing/2014/main" id="{62C535B4-0880-251D-639F-88518BF98035}"/>
              </a:ext>
            </a:extLst>
          </p:cNvPr>
          <p:cNvSpPr>
            <a:spLocks noGrp="1"/>
          </p:cNvSpPr>
          <p:nvPr>
            <p:ph type="body" sz="quarter" idx="14"/>
          </p:nvPr>
        </p:nvSpPr>
        <p:spPr>
          <a:xfrm>
            <a:off x="328593" y="990618"/>
            <a:ext cx="10847408" cy="4884224"/>
          </a:xfrm>
        </p:spPr>
        <p:txBody>
          <a:bodyPr>
            <a:normAutofit/>
          </a:bodyPr>
          <a:lstStyle>
            <a:lvl1pPr marL="0" indent="0">
              <a:buFontTx/>
              <a:buNone/>
              <a:defRPr sz="1262"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62">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62">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62">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62">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a:extLst>
              <a:ext uri="{FF2B5EF4-FFF2-40B4-BE49-F238E27FC236}">
                <a16:creationId xmlns:a16="http://schemas.microsoft.com/office/drawing/2014/main" id="{FD48731E-8059-FB85-2FA5-4E7ED61C33CE}"/>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
        <p:nvSpPr>
          <p:cNvPr id="4" name="Text Placeholder 10">
            <a:extLst>
              <a:ext uri="{FF2B5EF4-FFF2-40B4-BE49-F238E27FC236}">
                <a16:creationId xmlns:a16="http://schemas.microsoft.com/office/drawing/2014/main" id="{9E0F7CA7-3CAA-022A-1B5F-759C75D0294B}"/>
              </a:ext>
            </a:extLst>
          </p:cNvPr>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80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
        <p:nvSpPr>
          <p:cNvPr id="5" name="Title 1">
            <a:extLst>
              <a:ext uri="{FF2B5EF4-FFF2-40B4-BE49-F238E27FC236}">
                <a16:creationId xmlns:a16="http://schemas.microsoft.com/office/drawing/2014/main" id="{802319E8-7F0E-F3AD-3DCF-2046219C6AF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181664774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Default 1_Short Logo">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456A72-4790-752A-3C6B-C9F1AE242EBB}"/>
              </a:ext>
            </a:extLst>
          </p:cNvPr>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9" name="Picture 8">
            <a:extLst>
              <a:ext uri="{FF2B5EF4-FFF2-40B4-BE49-F238E27FC236}">
                <a16:creationId xmlns:a16="http://schemas.microsoft.com/office/drawing/2014/main" id="{44B7C244-11B9-EF5C-0843-7D44C38778F4}"/>
              </a:ext>
            </a:extLst>
          </p:cNvPr>
          <p:cNvPicPr>
            <a:picLocks noChangeAspect="1"/>
          </p:cNvPicPr>
          <p:nvPr userDrawn="1"/>
        </p:nvPicPr>
        <p:blipFill rotWithShape="1">
          <a:blip r:embed="rId2"/>
          <a:srcRect r="64639"/>
          <a:stretch/>
        </p:blipFill>
        <p:spPr>
          <a:xfrm>
            <a:off x="11731566" y="6387709"/>
            <a:ext cx="345640" cy="315017"/>
          </a:xfrm>
          <a:prstGeom prst="rect">
            <a:avLst/>
          </a:prstGeom>
        </p:spPr>
      </p:pic>
      <p:sp>
        <p:nvSpPr>
          <p:cNvPr id="10" name="Text Placeholder 10">
            <a:extLst>
              <a:ext uri="{FF2B5EF4-FFF2-40B4-BE49-F238E27FC236}">
                <a16:creationId xmlns:a16="http://schemas.microsoft.com/office/drawing/2014/main" id="{62C535B4-0880-251D-639F-88518BF98035}"/>
              </a:ext>
            </a:extLst>
          </p:cNvPr>
          <p:cNvSpPr>
            <a:spLocks noGrp="1"/>
          </p:cNvSpPr>
          <p:nvPr>
            <p:ph type="body" sz="quarter" idx="14"/>
          </p:nvPr>
        </p:nvSpPr>
        <p:spPr>
          <a:xfrm>
            <a:off x="328593" y="990618"/>
            <a:ext cx="10847408" cy="4884224"/>
          </a:xfrm>
        </p:spPr>
        <p:txBody>
          <a:bodyPr>
            <a:normAutofit/>
          </a:bodyPr>
          <a:lstStyle>
            <a:lvl1pPr marL="0" indent="0">
              <a:buFontTx/>
              <a:buNone/>
              <a:defRPr sz="1262"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62">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62">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62">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62">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a:extLst>
              <a:ext uri="{FF2B5EF4-FFF2-40B4-BE49-F238E27FC236}">
                <a16:creationId xmlns:a16="http://schemas.microsoft.com/office/drawing/2014/main" id="{FD48731E-8059-FB85-2FA5-4E7ED61C33CE}"/>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
        <p:nvSpPr>
          <p:cNvPr id="4" name="Text Placeholder 10">
            <a:extLst>
              <a:ext uri="{FF2B5EF4-FFF2-40B4-BE49-F238E27FC236}">
                <a16:creationId xmlns:a16="http://schemas.microsoft.com/office/drawing/2014/main" id="{9E0F7CA7-3CAA-022A-1B5F-759C75D0294B}"/>
              </a:ext>
            </a:extLst>
          </p:cNvPr>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80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
        <p:nvSpPr>
          <p:cNvPr id="5" name="Title 1">
            <a:extLst>
              <a:ext uri="{FF2B5EF4-FFF2-40B4-BE49-F238E27FC236}">
                <a16:creationId xmlns:a16="http://schemas.microsoft.com/office/drawing/2014/main" id="{802319E8-7F0E-F3AD-3DCF-2046219C6AF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29880458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Default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E4F7E94-E848-5830-F891-35A86CED0FA0}"/>
              </a:ext>
            </a:extLst>
          </p:cNvPr>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2" name="Text Placeholder 10"/>
          <p:cNvSpPr>
            <a:spLocks noGrp="1"/>
          </p:cNvSpPr>
          <p:nvPr>
            <p:ph type="body" sz="quarter" idx="14"/>
          </p:nvPr>
        </p:nvSpPr>
        <p:spPr>
          <a:xfrm>
            <a:off x="328593" y="1564191"/>
            <a:ext cx="10847408" cy="4778420"/>
          </a:xfrm>
        </p:spPr>
        <p:txBody>
          <a:bodyPr>
            <a:normAutofit/>
          </a:bodyPr>
          <a:lstStyle>
            <a:lvl1pPr marL="0" indent="0">
              <a:buFontTx/>
              <a:buNone/>
              <a:defRPr sz="1200"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00">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00">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00">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00">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 name="Text Placeholder 10"/>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80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
        <p:nvSpPr>
          <p:cNvPr id="2" name="Title 1">
            <a:extLst>
              <a:ext uri="{FF2B5EF4-FFF2-40B4-BE49-F238E27FC236}">
                <a16:creationId xmlns:a16="http://schemas.microsoft.com/office/drawing/2014/main" id="{D09E0A64-3341-4E6A-949B-C69E27AE3C7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
        <p:nvSpPr>
          <p:cNvPr id="10" name="Text Placeholder 9">
            <a:extLst>
              <a:ext uri="{FF2B5EF4-FFF2-40B4-BE49-F238E27FC236}">
                <a16:creationId xmlns:a16="http://schemas.microsoft.com/office/drawing/2014/main" id="{6F230BE6-4EA3-47C2-9120-989F2E43E57B}"/>
              </a:ext>
            </a:extLst>
          </p:cNvPr>
          <p:cNvSpPr>
            <a:spLocks noGrp="1"/>
          </p:cNvSpPr>
          <p:nvPr>
            <p:ph type="body" sz="quarter" idx="18"/>
          </p:nvPr>
        </p:nvSpPr>
        <p:spPr>
          <a:xfrm>
            <a:off x="328591" y="922629"/>
            <a:ext cx="8981122" cy="548957"/>
          </a:xfrm>
        </p:spPr>
        <p:txBody>
          <a:bodyPr>
            <a:normAutofit/>
          </a:bodyPr>
          <a:lstStyle>
            <a:lvl1pPr marL="0" indent="0">
              <a:buNone/>
              <a:defRPr sz="1400"/>
            </a:lvl1pPr>
          </a:lstStyle>
          <a:p>
            <a:pPr lvl="0"/>
            <a:r>
              <a:rPr lang="en-US"/>
              <a:t>Click to edit Master text styles</a:t>
            </a:r>
          </a:p>
        </p:txBody>
      </p:sp>
      <p:pic>
        <p:nvPicPr>
          <p:cNvPr id="3" name="Picture 2">
            <a:extLst>
              <a:ext uri="{FF2B5EF4-FFF2-40B4-BE49-F238E27FC236}">
                <a16:creationId xmlns:a16="http://schemas.microsoft.com/office/drawing/2014/main" id="{6FEB1DC1-E230-3FCC-0D07-F2CE5406F7F5}"/>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4" name="TextBox 3">
            <a:extLst>
              <a:ext uri="{FF2B5EF4-FFF2-40B4-BE49-F238E27FC236}">
                <a16:creationId xmlns:a16="http://schemas.microsoft.com/office/drawing/2014/main" id="{5895C03A-C6C5-B837-CDE9-870D899DFB67}"/>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42574746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efault 2_Short Log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E4F7E94-E848-5830-F891-35A86CED0FA0}"/>
              </a:ext>
            </a:extLst>
          </p:cNvPr>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2" name="Text Placeholder 10"/>
          <p:cNvSpPr>
            <a:spLocks noGrp="1"/>
          </p:cNvSpPr>
          <p:nvPr>
            <p:ph type="body" sz="quarter" idx="14"/>
          </p:nvPr>
        </p:nvSpPr>
        <p:spPr>
          <a:xfrm>
            <a:off x="328593" y="1564191"/>
            <a:ext cx="10847408" cy="4778420"/>
          </a:xfrm>
        </p:spPr>
        <p:txBody>
          <a:bodyPr>
            <a:normAutofit/>
          </a:bodyPr>
          <a:lstStyle>
            <a:lvl1pPr marL="0" indent="0">
              <a:buFontTx/>
              <a:buNone/>
              <a:defRPr sz="1200"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00">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00">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00">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00">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 name="Text Placeholder 10"/>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80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
        <p:nvSpPr>
          <p:cNvPr id="2" name="Title 1">
            <a:extLst>
              <a:ext uri="{FF2B5EF4-FFF2-40B4-BE49-F238E27FC236}">
                <a16:creationId xmlns:a16="http://schemas.microsoft.com/office/drawing/2014/main" id="{D09E0A64-3341-4E6A-949B-C69E27AE3C7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
        <p:nvSpPr>
          <p:cNvPr id="10" name="Text Placeholder 9">
            <a:extLst>
              <a:ext uri="{FF2B5EF4-FFF2-40B4-BE49-F238E27FC236}">
                <a16:creationId xmlns:a16="http://schemas.microsoft.com/office/drawing/2014/main" id="{6F230BE6-4EA3-47C2-9120-989F2E43E57B}"/>
              </a:ext>
            </a:extLst>
          </p:cNvPr>
          <p:cNvSpPr>
            <a:spLocks noGrp="1"/>
          </p:cNvSpPr>
          <p:nvPr>
            <p:ph type="body" sz="quarter" idx="18"/>
          </p:nvPr>
        </p:nvSpPr>
        <p:spPr>
          <a:xfrm>
            <a:off x="328591" y="922629"/>
            <a:ext cx="8981122" cy="548957"/>
          </a:xfrm>
        </p:spPr>
        <p:txBody>
          <a:bodyPr>
            <a:normAutofit/>
          </a:bodyPr>
          <a:lstStyle>
            <a:lvl1pPr marL="0" indent="0">
              <a:buNone/>
              <a:defRPr sz="1400"/>
            </a:lvl1pPr>
          </a:lstStyle>
          <a:p>
            <a:pPr lvl="0"/>
            <a:r>
              <a:rPr lang="en-US"/>
              <a:t>Click to edit Master text styles</a:t>
            </a:r>
          </a:p>
        </p:txBody>
      </p:sp>
      <p:sp>
        <p:nvSpPr>
          <p:cNvPr id="4" name="TextBox 3">
            <a:extLst>
              <a:ext uri="{FF2B5EF4-FFF2-40B4-BE49-F238E27FC236}">
                <a16:creationId xmlns:a16="http://schemas.microsoft.com/office/drawing/2014/main" id="{5895C03A-C6C5-B837-CDE9-870D899DFB67}"/>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pic>
        <p:nvPicPr>
          <p:cNvPr id="6" name="Picture 5">
            <a:extLst>
              <a:ext uri="{FF2B5EF4-FFF2-40B4-BE49-F238E27FC236}">
                <a16:creationId xmlns:a16="http://schemas.microsoft.com/office/drawing/2014/main" id="{EDA4A8B2-D0FA-4704-4DC9-48343BE8657C}"/>
              </a:ext>
            </a:extLst>
          </p:cNvPr>
          <p:cNvPicPr>
            <a:picLocks noChangeAspect="1"/>
          </p:cNvPicPr>
          <p:nvPr userDrawn="1"/>
        </p:nvPicPr>
        <p:blipFill rotWithShape="1">
          <a:blip r:embed="rId2"/>
          <a:srcRect r="64639"/>
          <a:stretch/>
        </p:blipFill>
        <p:spPr>
          <a:xfrm>
            <a:off x="11731566" y="6387709"/>
            <a:ext cx="345640" cy="315017"/>
          </a:xfrm>
          <a:prstGeom prst="rect">
            <a:avLst/>
          </a:prstGeom>
        </p:spPr>
      </p:pic>
    </p:spTree>
    <p:extLst>
      <p:ext uri="{BB962C8B-B14F-4D97-AF65-F5344CB8AC3E}">
        <p14:creationId xmlns:p14="http://schemas.microsoft.com/office/powerpoint/2010/main" val="27502632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Team">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a:prstGeom prst="rect">
            <a:avLst/>
          </a:prstGeom>
        </p:spPr>
        <p:txBody>
          <a:bodyPr>
            <a:noAutofit/>
          </a:bodyPr>
          <a:lstStyle>
            <a:lvl1pPr>
              <a:defRPr>
                <a:solidFill>
                  <a:schemeClr val="accent3"/>
                </a:solidFill>
                <a:latin typeface="+mn-lt"/>
              </a:defRPr>
            </a:lvl1pPr>
          </a:lstStyle>
          <a:p>
            <a:fld id="{C1F30CD5-42B1-4614-9F46-5D29928CC2DB}" type="datetime1">
              <a:rPr lang="en-US" smtClean="0"/>
              <a:t>9/11/2025</a:t>
            </a:fld>
            <a:endParaRPr lang="en-US"/>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a:prstGeom prst="rect">
            <a:avLst/>
          </a:prstGeom>
        </p:spPr>
        <p:txBody>
          <a:bodyPr>
            <a:noAutofit/>
          </a:bodyPr>
          <a:lstStyle>
            <a:lvl1pPr>
              <a:defRPr>
                <a:solidFill>
                  <a:schemeClr val="accent3"/>
                </a:solidFill>
                <a:latin typeface="+mn-lt"/>
              </a:defRPr>
            </a:lvl1pPr>
          </a:lstStyle>
          <a:p>
            <a:r>
              <a:rPr lang="en-US"/>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rgbClr val="F18C2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rgbClr val="1B43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rgbClr val="1B43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rgbClr val="F18C2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rgbClr val="1B43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rgbClr val="1B43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8" name="Picture 17" descr="Blue text on a black background&#10;&#10;Description automatically generated">
            <a:extLst>
              <a:ext uri="{FF2B5EF4-FFF2-40B4-BE49-F238E27FC236}">
                <a16:creationId xmlns:a16="http://schemas.microsoft.com/office/drawing/2014/main" id="{6CEA52E4-EF39-F7B5-54EA-24D6E9B72B5C}"/>
              </a:ext>
            </a:extLst>
          </p:cNvPr>
          <p:cNvPicPr>
            <a:picLocks noChangeAspect="1"/>
          </p:cNvPicPr>
          <p:nvPr userDrawn="1"/>
        </p:nvPicPr>
        <p:blipFill>
          <a:blip r:embed="rId2"/>
          <a:stretch>
            <a:fillRect/>
          </a:stretch>
        </p:blipFill>
        <p:spPr>
          <a:xfrm>
            <a:off x="9977225" y="3114745"/>
            <a:ext cx="2098462" cy="676292"/>
          </a:xfrm>
          <a:prstGeom prst="rect">
            <a:avLst/>
          </a:prstGeom>
        </p:spPr>
      </p:pic>
    </p:spTree>
    <p:extLst>
      <p:ext uri="{BB962C8B-B14F-4D97-AF65-F5344CB8AC3E}">
        <p14:creationId xmlns:p14="http://schemas.microsoft.com/office/powerpoint/2010/main" val="41221120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p>
        </p:txBody>
      </p:sp>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a:xfrm>
            <a:off x="1494790" y="6332220"/>
            <a:ext cx="1497330" cy="247651"/>
          </a:xfrm>
          <a:prstGeom prst="rect">
            <a:avLst/>
          </a:prstGeom>
        </p:spPr>
        <p:txBody>
          <a:bodyPr/>
          <a:lstStyle/>
          <a:p>
            <a:endParaRPr lang="en-US"/>
          </a:p>
        </p:txBody>
      </p:sp>
      <p:sp>
        <p:nvSpPr>
          <p:cNvPr id="3" name="Rectangle 2">
            <a:extLst>
              <a:ext uri="{FF2B5EF4-FFF2-40B4-BE49-F238E27FC236}">
                <a16:creationId xmlns:a16="http://schemas.microsoft.com/office/drawing/2014/main" id="{DB456A72-4790-752A-3C6B-C9F1AE242EBB}"/>
              </a:ext>
            </a:extLst>
          </p:cNvPr>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727573" y="116851"/>
            <a:ext cx="10577737" cy="610863"/>
          </a:xfrm>
          <a:prstGeom prst="rect">
            <a:avLst/>
          </a:prstGeom>
        </p:spPr>
        <p:txBody>
          <a:bodyPr lIns="0" tIns="0" rIns="0" bIns="0" anchor="b" anchorCtr="0">
            <a:normAutofit/>
          </a:bodyPr>
          <a:lstStyle>
            <a:lvl1pPr>
              <a:defRPr sz="4400" b="1" i="0">
                <a:solidFill>
                  <a:schemeClr val="tx1"/>
                </a:solidFill>
                <a:latin typeface="+mj-lt"/>
              </a:defRPr>
            </a:lvl1pPr>
          </a:lstStyle>
          <a:p>
            <a:r>
              <a:rPr lang="en-US"/>
              <a:t>Click to edit Master title style</a:t>
            </a:r>
          </a:p>
        </p:txBody>
      </p:sp>
    </p:spTree>
    <p:extLst>
      <p:ext uri="{BB962C8B-B14F-4D97-AF65-F5344CB8AC3E}">
        <p14:creationId xmlns:p14="http://schemas.microsoft.com/office/powerpoint/2010/main" val="203270997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a:solidFill>
            <a:srgbClr val="1B4388"/>
          </a:solidFill>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4751408" y="4526404"/>
            <a:ext cx="5491570" cy="953337"/>
          </a:xfrm>
        </p:spPr>
        <p:txBody>
          <a:bodyPr lIns="0" tIns="0" rIns="0" bIns="0">
            <a:noAutofit/>
          </a:bodyPr>
          <a:lstStyle>
            <a:lvl1pPr marL="0" indent="0">
              <a:buNone/>
              <a:defRPr sz="1800" b="0" i="0">
                <a:solidFill>
                  <a:srgbClr val="1B4388"/>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4751408" y="4228962"/>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931147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2" name="Picture 1" descr="A blue text on a black background&#10;&#10;Description automatically generated">
            <a:extLst>
              <a:ext uri="{FF2B5EF4-FFF2-40B4-BE49-F238E27FC236}">
                <a16:creationId xmlns:a16="http://schemas.microsoft.com/office/drawing/2014/main" id="{58021E59-2AF8-503F-2294-B197DD3F277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4811"/>
          <a:stretch/>
        </p:blipFill>
        <p:spPr>
          <a:xfrm>
            <a:off x="10823203" y="6308730"/>
            <a:ext cx="1193662" cy="380524"/>
          </a:xfrm>
          <a:prstGeom prst="rect">
            <a:avLst/>
          </a:prstGeom>
        </p:spPr>
      </p:pic>
    </p:spTree>
    <p:extLst>
      <p:ext uri="{BB962C8B-B14F-4D97-AF65-F5344CB8AC3E}">
        <p14:creationId xmlns:p14="http://schemas.microsoft.com/office/powerpoint/2010/main" val="104588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a:lstStyle/>
          <a:p>
            <a:r>
              <a:rPr lang="en-US"/>
              <a:t>Click icon to add picture</a:t>
            </a:r>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4" name="Footer Placeholder 3">
            <a:extLst>
              <a:ext uri="{FF2B5EF4-FFF2-40B4-BE49-F238E27FC236}">
                <a16:creationId xmlns:a16="http://schemas.microsoft.com/office/drawing/2014/main" id="{DB285929-1018-4370-A170-074C414B2281}"/>
              </a:ext>
            </a:extLst>
          </p:cNvPr>
          <p:cNvSpPr>
            <a:spLocks noGrp="1"/>
          </p:cNvSpPr>
          <p:nvPr>
            <p:ph type="ftr" sz="quarter" idx="15"/>
          </p:nvPr>
        </p:nvSpPr>
        <p:spPr/>
        <p:txBody>
          <a:bodyPr/>
          <a:lstStyle/>
          <a:p>
            <a:endParaRPr lang="en-US" b="0"/>
          </a:p>
        </p:txBody>
      </p:sp>
      <p:sp>
        <p:nvSpPr>
          <p:cNvPr id="5" name="Slide Number Placeholder 4">
            <a:extLst>
              <a:ext uri="{FF2B5EF4-FFF2-40B4-BE49-F238E27FC236}">
                <a16:creationId xmlns:a16="http://schemas.microsoft.com/office/drawing/2014/main" id="{6184536E-AD08-4371-85E9-A816C30B6AE7}"/>
              </a:ext>
            </a:extLst>
          </p:cNvPr>
          <p:cNvSpPr>
            <a:spLocks noGrp="1"/>
          </p:cNvSpPr>
          <p:nvPr>
            <p:ph type="sldNum" sz="quarter" idx="16"/>
          </p:nvPr>
        </p:nvSpPr>
        <p:spPr/>
        <p:txBody>
          <a:body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Chart">
    <p:bg>
      <p:bgPr>
        <a:solidFill>
          <a:schemeClr val="tx1"/>
        </a:solidFill>
        <a:effectLst/>
      </p:bgPr>
    </p:bg>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4B770630-0418-7CFE-D8C7-C6741DD6D1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
        <p:nvSpPr>
          <p:cNvPr id="3" name="Rectangle 2">
            <a:extLst>
              <a:ext uri="{FF2B5EF4-FFF2-40B4-BE49-F238E27FC236}">
                <a16:creationId xmlns:a16="http://schemas.microsoft.com/office/drawing/2014/main" id="{9AD7DDF5-2B83-1A23-D407-B557F9C87EAA}"/>
              </a:ext>
            </a:extLst>
          </p:cNvPr>
          <p:cNvSpPr/>
          <p:nvPr userDrawn="1"/>
        </p:nvSpPr>
        <p:spPr>
          <a:xfrm>
            <a:off x="0" y="2682240"/>
            <a:ext cx="8158480" cy="1493520"/>
          </a:xfrm>
          <a:prstGeom prst="rect">
            <a:avLst/>
          </a:prstGeom>
          <a:solidFill>
            <a:srgbClr val="1B43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a:extLst>
              <a:ext uri="{FF2B5EF4-FFF2-40B4-BE49-F238E27FC236}">
                <a16:creationId xmlns:a16="http://schemas.microsoft.com/office/drawing/2014/main" id="{D5FCF6A5-C14F-DAA2-4EEB-94B3277FFC1D}"/>
              </a:ext>
            </a:extLst>
          </p:cNvPr>
          <p:cNvSpPr/>
          <p:nvPr userDrawn="1"/>
        </p:nvSpPr>
        <p:spPr>
          <a:xfrm flipH="1" flipV="1">
            <a:off x="6767922" y="2682240"/>
            <a:ext cx="1065437" cy="1493520"/>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5E6369A-B6B9-1E70-8254-1CD8F741AEA6}"/>
              </a:ext>
            </a:extLst>
          </p:cNvPr>
          <p:cNvSpPr/>
          <p:nvPr userDrawn="1"/>
        </p:nvSpPr>
        <p:spPr>
          <a:xfrm>
            <a:off x="7833359" y="2682240"/>
            <a:ext cx="325121" cy="1493520"/>
          </a:xfrm>
          <a:prstGeom prst="rect">
            <a:avLst/>
          </a:prstGeom>
          <a:solidFill>
            <a:srgbClr val="F18C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73A56A1F-B51A-4AD6-EC35-F7BA239E6B2E}"/>
              </a:ext>
            </a:extLst>
          </p:cNvPr>
          <p:cNvSpPr/>
          <p:nvPr userDrawn="1"/>
        </p:nvSpPr>
        <p:spPr>
          <a:xfrm flipH="1" flipV="1">
            <a:off x="6913878" y="2682240"/>
            <a:ext cx="817881" cy="1127760"/>
          </a:xfrm>
          <a:prstGeom prst="rtTriangle">
            <a:avLst/>
          </a:prstGeom>
          <a:solidFill>
            <a:srgbClr val="A228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1075783" y="3336928"/>
            <a:ext cx="4941477" cy="610863"/>
          </a:xfrm>
          <a:prstGeom prst="rect">
            <a:avLst/>
          </a:prstGeom>
        </p:spPr>
        <p:txBody>
          <a:bodyPr lIns="0" tIns="0" rIns="0" bIns="0" anchor="b" anchorCtr="0">
            <a:normAutofit/>
          </a:bodyPr>
          <a:lstStyle>
            <a:lvl1pPr>
              <a:defRPr sz="4400" b="1" i="0">
                <a:solidFill>
                  <a:schemeClr val="tx1"/>
                </a:solidFill>
                <a:latin typeface="+mj-lt"/>
              </a:defRPr>
            </a:lvl1pPr>
          </a:lstStyle>
          <a:p>
            <a:r>
              <a:rPr lang="en-US"/>
              <a:t>Click to edit Master title style</a:t>
            </a:r>
          </a:p>
        </p:txBody>
      </p:sp>
    </p:spTree>
    <p:extLst>
      <p:ext uri="{BB962C8B-B14F-4D97-AF65-F5344CB8AC3E}">
        <p14:creationId xmlns:p14="http://schemas.microsoft.com/office/powerpoint/2010/main" val="140615429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5400000" flipH="1" flipV="1">
            <a:off x="9232774" y="3898774"/>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a:lstStyle/>
          <a:p>
            <a:r>
              <a:rPr lang="en-US"/>
              <a:t>Click icon to add picture</a:t>
            </a:r>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4" name="Footer Placeholder 3">
            <a:extLst>
              <a:ext uri="{FF2B5EF4-FFF2-40B4-BE49-F238E27FC236}">
                <a16:creationId xmlns:a16="http://schemas.microsoft.com/office/drawing/2014/main" id="{DB285929-1018-4370-A170-074C414B2281}"/>
              </a:ext>
            </a:extLst>
          </p:cNvPr>
          <p:cNvSpPr>
            <a:spLocks noGrp="1"/>
          </p:cNvSpPr>
          <p:nvPr>
            <p:ph type="ftr" sz="quarter" idx="15"/>
          </p:nvPr>
        </p:nvSpPr>
        <p:spPr>
          <a:xfrm>
            <a:off x="1494790" y="6332220"/>
            <a:ext cx="1497330" cy="247651"/>
          </a:xfrm>
          <a:prstGeom prst="rect">
            <a:avLst/>
          </a:prstGeom>
        </p:spPr>
        <p:txBody>
          <a:bodyPr/>
          <a:lstStyle/>
          <a:p>
            <a:endParaRPr lang="en-US" b="0"/>
          </a:p>
        </p:txBody>
      </p:sp>
      <p:sp>
        <p:nvSpPr>
          <p:cNvPr id="2" name="Slide Number Placeholder 41">
            <a:extLst>
              <a:ext uri="{FF2B5EF4-FFF2-40B4-BE49-F238E27FC236}">
                <a16:creationId xmlns:a16="http://schemas.microsoft.com/office/drawing/2014/main" id="{8DD6056F-4515-4330-FBDE-C9938BE8BCE2}"/>
              </a:ext>
            </a:extLst>
          </p:cNvPr>
          <p:cNvSpPr>
            <a:spLocks noGrp="1"/>
          </p:cNvSpPr>
          <p:nvPr>
            <p:ph type="sldNum" sz="quarter" idx="27"/>
          </p:nvPr>
        </p:nvSpPr>
        <p:spPr>
          <a:xfrm>
            <a:off x="175699" y="6456045"/>
            <a:ext cx="523240" cy="247651"/>
          </a:xfrm>
          <a:prstGeom prst="rect">
            <a:avLst/>
          </a:prstGeom>
        </p:spPr>
        <p:txBody>
          <a:bodyPr/>
          <a:lstStyle>
            <a:lvl1pPr>
              <a:defRPr sz="1200">
                <a:solidFill>
                  <a:schemeClr val="bg1"/>
                </a:solidFill>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3793689608"/>
      </p:ext>
    </p:extLst>
  </p:cSld>
  <p:clrMapOvr>
    <a:masterClrMapping/>
  </p:clrMapOvr>
  <p:extLst>
    <p:ext uri="{DCECCB84-F9BA-43D5-87BE-67443E8EF086}">
      <p15:sldGuideLst xmlns:p15="http://schemas.microsoft.com/office/powerpoint/2012/main">
        <p15:guide id="1" pos="600">
          <p15:clr>
            <a:srgbClr val="FBAE40"/>
          </p15:clr>
        </p15:guide>
        <p15:guide id="6" pos="3480">
          <p15:clr>
            <a:srgbClr val="FBAE40"/>
          </p15:clr>
        </p15:guide>
        <p15:guide id="7" orient="horz" pos="1440">
          <p15:clr>
            <a:srgbClr val="FBAE40"/>
          </p15:clr>
        </p15:guide>
        <p15:guide id="9" orient="horz" pos="1224">
          <p15:clr>
            <a:srgbClr val="FBAE40"/>
          </p15:clr>
        </p15:guide>
        <p15:guide id="10" orient="horz" pos="55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Introduction">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4" name="Footer Placeholder 3">
            <a:extLst>
              <a:ext uri="{FF2B5EF4-FFF2-40B4-BE49-F238E27FC236}">
                <a16:creationId xmlns:a16="http://schemas.microsoft.com/office/drawing/2014/main" id="{DB285929-1018-4370-A170-074C414B2281}"/>
              </a:ext>
            </a:extLst>
          </p:cNvPr>
          <p:cNvSpPr>
            <a:spLocks noGrp="1"/>
          </p:cNvSpPr>
          <p:nvPr>
            <p:ph type="ftr" sz="quarter" idx="15"/>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6184536E-AD08-4371-85E9-A816C30B6AE7}"/>
              </a:ext>
            </a:extLst>
          </p:cNvPr>
          <p:cNvSpPr>
            <a:spLocks noGrp="1"/>
          </p:cNvSpPr>
          <p:nvPr>
            <p:ph type="sldNum" sz="quarter" idx="16"/>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2551519967"/>
      </p:ext>
    </p:extLst>
  </p:cSld>
  <p:clrMapOvr>
    <a:masterClrMapping/>
  </p:clrMapOvr>
  <p:extLst>
    <p:ext uri="{DCECCB84-F9BA-43D5-87BE-67443E8EF086}">
      <p15:sldGuideLst xmlns:p15="http://schemas.microsoft.com/office/powerpoint/2012/main">
        <p15:guide id="1" pos="600">
          <p15:clr>
            <a:srgbClr val="FBAE40"/>
          </p15:clr>
        </p15:guide>
        <p15:guide id="6" pos="3480">
          <p15:clr>
            <a:srgbClr val="FBAE40"/>
          </p15:clr>
        </p15:guide>
        <p15:guide id="7" orient="horz" pos="1440">
          <p15:clr>
            <a:srgbClr val="FBAE40"/>
          </p15:clr>
        </p15:guide>
        <p15:guide id="9" orient="horz" pos="1224">
          <p15:clr>
            <a:srgbClr val="FBAE40"/>
          </p15:clr>
        </p15:guide>
        <p15:guide id="10" orient="horz" pos="55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rgbClr val="1B4388"/>
          </a:solidFill>
        </p:spPr>
        <p:txBody>
          <a:bodyPr/>
          <a:lstStyle/>
          <a:p>
            <a:r>
              <a:rPr lang="en-US"/>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anchor="b" anchorCtr="0">
            <a:normAutofit/>
          </a:bodyPr>
          <a:lstStyle>
            <a:lvl1pPr>
              <a:defRPr sz="4100" b="1" i="0" baseline="0">
                <a:solidFill>
                  <a:schemeClr val="tx1"/>
                </a:solidFill>
                <a:latin typeface="+mj-lt"/>
              </a:defRPr>
            </a:lvl1pPr>
          </a:lstStyle>
          <a:p>
            <a:r>
              <a:rPr lang="en-US"/>
              <a:t>Click to edit Master title style</a:t>
            </a:r>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rgbClr val="F18C20"/>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Tree>
    <p:extLst>
      <p:ext uri="{BB962C8B-B14F-4D97-AF65-F5344CB8AC3E}">
        <p14:creationId xmlns:p14="http://schemas.microsoft.com/office/powerpoint/2010/main" val="2582793010"/>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4B770630-0418-7CFE-D8C7-C6741DD6D1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4811"/>
          <a:stretch/>
        </p:blipFill>
        <p:spPr>
          <a:xfrm>
            <a:off x="10823203" y="6308730"/>
            <a:ext cx="1193662" cy="380524"/>
          </a:xfrm>
          <a:prstGeom prst="rect">
            <a:avLst/>
          </a:prstGeom>
        </p:spPr>
      </p:pic>
    </p:spTree>
    <p:extLst>
      <p:ext uri="{BB962C8B-B14F-4D97-AF65-F5344CB8AC3E}">
        <p14:creationId xmlns:p14="http://schemas.microsoft.com/office/powerpoint/2010/main" val="29756898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a:lstStyle/>
          <a:p>
            <a:r>
              <a:rPr lang="en-US"/>
              <a:t>Click icon to add table</a:t>
            </a:r>
          </a:p>
        </p:txBody>
      </p:sp>
      <p:sp>
        <p:nvSpPr>
          <p:cNvPr id="4" name="Footer Placeholder 3">
            <a:extLst>
              <a:ext uri="{FF2B5EF4-FFF2-40B4-BE49-F238E27FC236}">
                <a16:creationId xmlns:a16="http://schemas.microsoft.com/office/drawing/2014/main" id="{DB42D896-6ACC-40D7-8D8B-F9AF3E7DE1A1}"/>
              </a:ext>
            </a:extLst>
          </p:cNvPr>
          <p:cNvSpPr>
            <a:spLocks noGrp="1"/>
          </p:cNvSpPr>
          <p:nvPr>
            <p:ph type="ftr" sz="quarter" idx="12"/>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E69F7A1E-B7E2-4E9C-A66C-BCE08900C5F1}"/>
              </a:ext>
            </a:extLst>
          </p:cNvPr>
          <p:cNvSpPr>
            <a:spLocks noGrp="1"/>
          </p:cNvSpPr>
          <p:nvPr>
            <p:ph type="sldNum" sz="quarter" idx="13"/>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6" name="Picture 5">
            <a:extLst>
              <a:ext uri="{FF2B5EF4-FFF2-40B4-BE49-F238E27FC236}">
                <a16:creationId xmlns:a16="http://schemas.microsoft.com/office/drawing/2014/main" id="{5A0BC6AE-E29B-769C-4CFB-987C7D11A4D8}"/>
              </a:ext>
            </a:extLst>
          </p:cNvPr>
          <p:cNvPicPr>
            <a:picLocks noChangeAspect="1"/>
          </p:cNvPicPr>
          <p:nvPr userDrawn="1"/>
        </p:nvPicPr>
        <p:blipFill>
          <a:blip r:embed="rId2"/>
          <a:stretch>
            <a:fillRect/>
          </a:stretch>
        </p:blipFill>
        <p:spPr>
          <a:xfrm>
            <a:off x="11038838" y="6387709"/>
            <a:ext cx="977463" cy="315017"/>
          </a:xfrm>
          <a:prstGeom prst="rect">
            <a:avLst/>
          </a:prstGeom>
        </p:spPr>
      </p:pic>
    </p:spTree>
    <p:extLst>
      <p:ext uri="{BB962C8B-B14F-4D97-AF65-F5344CB8AC3E}">
        <p14:creationId xmlns:p14="http://schemas.microsoft.com/office/powerpoint/2010/main" val="222350876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anchor="t" anchorCtr="0">
            <a:normAutofit/>
          </a:bodyPr>
          <a:lstStyle>
            <a:lvl1pPr>
              <a:lnSpc>
                <a:spcPct val="100000"/>
              </a:lnSpc>
              <a:defRPr sz="2800" b="0" i="0">
                <a:solidFill>
                  <a:schemeClr val="bg1"/>
                </a:solidFill>
                <a:latin typeface="+mn-lt"/>
              </a:defRPr>
            </a:lvl1pPr>
          </a:lstStyle>
          <a:p>
            <a:r>
              <a:rPr lang="en-US"/>
              <a:t>Click to edit Master title style</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3" name="Picture 2" descr="A blue text on a black background&#10;&#10;Description automatically generated">
            <a:extLst>
              <a:ext uri="{FF2B5EF4-FFF2-40B4-BE49-F238E27FC236}">
                <a16:creationId xmlns:a16="http://schemas.microsoft.com/office/drawing/2014/main" id="{F0491FEC-8D66-68A5-FD66-60AF3CF1D0D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4811"/>
          <a:stretch/>
        </p:blipFill>
        <p:spPr>
          <a:xfrm>
            <a:off x="10823203" y="6308730"/>
            <a:ext cx="1193662" cy="380524"/>
          </a:xfrm>
          <a:prstGeom prst="rect">
            <a:avLst/>
          </a:prstGeom>
        </p:spPr>
      </p:pic>
    </p:spTree>
    <p:extLst>
      <p:ext uri="{BB962C8B-B14F-4D97-AF65-F5344CB8AC3E}">
        <p14:creationId xmlns:p14="http://schemas.microsoft.com/office/powerpoint/2010/main" val="131826482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560">
          <p15:clr>
            <a:srgbClr val="FBAE40"/>
          </p15:clr>
        </p15:guide>
        <p15:guide id="8" orient="horz" pos="1752">
          <p15:clr>
            <a:srgbClr val="FBAE40"/>
          </p15:clr>
        </p15:guide>
        <p15:guide id="9" orient="horz" pos="1248">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a:t>Click icon to add picture</a:t>
            </a:r>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a:t>Click icon to add picture</a:t>
            </a:r>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a:t>Click icon to add picture</a:t>
            </a:r>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a:t>Click icon to add picture</a:t>
            </a:r>
          </a:p>
        </p:txBody>
      </p:sp>
      <p:sp>
        <p:nvSpPr>
          <p:cNvPr id="4" name="Footer Placeholder 3">
            <a:extLst>
              <a:ext uri="{FF2B5EF4-FFF2-40B4-BE49-F238E27FC236}">
                <a16:creationId xmlns:a16="http://schemas.microsoft.com/office/drawing/2014/main" id="{7DE0184F-2619-4333-B49F-C7ACE8B2C3A6}"/>
              </a:ext>
            </a:extLst>
          </p:cNvPr>
          <p:cNvSpPr>
            <a:spLocks noGrp="1"/>
          </p:cNvSpPr>
          <p:nvPr>
            <p:ph type="ftr" sz="quarter" idx="33"/>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705A1C65-B00C-4CA4-83B6-3DFA3DF96296}"/>
              </a:ext>
            </a:extLst>
          </p:cNvPr>
          <p:cNvSpPr>
            <a:spLocks noGrp="1"/>
          </p:cNvSpPr>
          <p:nvPr>
            <p:ph type="sldNum" sz="quarter" idx="34"/>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209D529E-DB25-DE86-4D5D-9DA88842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2346776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4008">
          <p15:clr>
            <a:srgbClr val="FBAE40"/>
          </p15:clr>
        </p15:guide>
        <p15:guide id="5" pos="1944">
          <p15:clr>
            <a:srgbClr val="FBAE40"/>
          </p15:clr>
        </p15:guide>
        <p15:guide id="6" pos="3648">
          <p15:clr>
            <a:srgbClr val="FBAE40"/>
          </p15:clr>
        </p15:guide>
        <p15:guide id="7" orient="horz" pos="1392">
          <p15:clr>
            <a:srgbClr val="FBAE40"/>
          </p15:clr>
        </p15:guide>
        <p15:guide id="8" orient="horz" pos="552">
          <p15:clr>
            <a:srgbClr val="FBAE40"/>
          </p15:clr>
        </p15:guide>
        <p15:guide id="9" orient="horz" pos="1224">
          <p15:clr>
            <a:srgbClr val="FBAE40"/>
          </p15:clr>
        </p15:guide>
        <p15:guide id="10" pos="5352">
          <p15:clr>
            <a:srgbClr val="FBAE40"/>
          </p15:clr>
        </p15:guide>
        <p15:guide id="11" pos="5736">
          <p15:clr>
            <a:srgbClr val="FBAE40"/>
          </p15:clr>
        </p15:guide>
        <p15:guide id="12" orient="horz" pos="2904">
          <p15:clr>
            <a:srgbClr val="FBAE40"/>
          </p15:clr>
        </p15:guide>
        <p15:guide id="13" orient="horz" pos="160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FF46DFD4-BF8C-4939-874D-85B7DF956768}"/>
              </a:ext>
            </a:extLst>
          </p:cNvPr>
          <p:cNvSpPr>
            <a:spLocks noGrp="1"/>
          </p:cNvSpPr>
          <p:nvPr>
            <p:ph type="ftr" sz="quarter" idx="37"/>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7373856F-38E9-4BBF-93D8-0F8AC2E0E6C7}"/>
              </a:ext>
            </a:extLst>
          </p:cNvPr>
          <p:cNvSpPr>
            <a:spLocks noGrp="1"/>
          </p:cNvSpPr>
          <p:nvPr>
            <p:ph type="sldNum" sz="quarter" idx="38"/>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274814326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3768">
          <p15:clr>
            <a:srgbClr val="FBAE40"/>
          </p15:clr>
        </p15:guide>
        <p15:guide id="9" orient="horz" pos="552">
          <p15:clr>
            <a:srgbClr val="FBAE40"/>
          </p15:clr>
        </p15:guide>
        <p15:guide id="10" orient="horz" pos="1512">
          <p15:clr>
            <a:srgbClr val="FBAE40"/>
          </p15:clr>
        </p15:guide>
        <p15:guide id="11" orient="horz" pos="2832">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15" name="Straight Connector 14">
            <a:extLst>
              <a:ext uri="{FF2B5EF4-FFF2-40B4-BE49-F238E27FC236}">
                <a16:creationId xmlns:a16="http://schemas.microsoft.com/office/drawing/2014/main" id="{ED51C063-0222-064B-8A2E-485FE9EAC10D}"/>
              </a:ext>
            </a:extLst>
          </p:cNvPr>
          <p:cNvCxnSpPr>
            <a:cxnSpLocks/>
          </p:cNvCxnSpPr>
          <p:nvPr userDrawn="1"/>
        </p:nvCxnSpPr>
        <p:spPr>
          <a:xfrm>
            <a:off x="63627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D2060DA6-6E6F-47BF-9680-1B030F525DD2}"/>
              </a:ext>
            </a:extLst>
          </p:cNvPr>
          <p:cNvSpPr>
            <a:spLocks noGrp="1"/>
          </p:cNvSpPr>
          <p:nvPr>
            <p:ph type="ftr" sz="quarter" idx="15"/>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FF8F140D-2B48-4E31-9E97-08B68ABBAC1E}"/>
              </a:ext>
            </a:extLst>
          </p:cNvPr>
          <p:cNvSpPr>
            <a:spLocks noGrp="1"/>
          </p:cNvSpPr>
          <p:nvPr>
            <p:ph type="sldNum" sz="quarter" idx="16"/>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31E5E30C-0586-B8F2-21C6-9FA21C51CE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363787040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rgbClr val="1B4388"/>
          </a:solidFill>
        </p:spPr>
        <p:txBody>
          <a:bodyPr/>
          <a:lstStyle/>
          <a:p>
            <a:r>
              <a:rPr lang="en-US"/>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anchor="b" anchorCtr="0">
            <a:normAutofit/>
          </a:bodyPr>
          <a:lstStyle>
            <a:lvl1pPr>
              <a:defRPr sz="4100" b="1" i="0" baseline="0">
                <a:solidFill>
                  <a:schemeClr val="tx1"/>
                </a:solidFill>
                <a:latin typeface="+mj-lt"/>
              </a:defRPr>
            </a:lvl1pPr>
          </a:lstStyle>
          <a:p>
            <a:r>
              <a:rPr lang="en-US"/>
              <a:t>Click to edit Master title style</a:t>
            </a:r>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rgbClr val="F18C20"/>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4" name="Footer Placeholder 3">
            <a:extLst>
              <a:ext uri="{FF2B5EF4-FFF2-40B4-BE49-F238E27FC236}">
                <a16:creationId xmlns:a16="http://schemas.microsoft.com/office/drawing/2014/main" id="{9A79B87D-E8CF-49AE-9326-2FEED2392F09}"/>
              </a:ext>
            </a:extLst>
          </p:cNvPr>
          <p:cNvSpPr>
            <a:spLocks noGrp="1"/>
          </p:cNvSpPr>
          <p:nvPr>
            <p:ph type="ftr" sz="quarter" idx="15"/>
          </p:nvPr>
        </p:nvSpPr>
        <p:spPr>
          <a:xfrm>
            <a:off x="1494790" y="6332220"/>
            <a:ext cx="1497330" cy="247651"/>
          </a:xfrm>
          <a:prstGeom prst="rect">
            <a:avLst/>
          </a:prstGeom>
        </p:spPr>
        <p:txBody>
          <a:bodyPr/>
          <a:lstStyle/>
          <a:p>
            <a:endParaRPr lang="en-US" b="0"/>
          </a:p>
        </p:txBody>
      </p:sp>
      <p:sp>
        <p:nvSpPr>
          <p:cNvPr id="5" name="Slide Number Placeholder 4">
            <a:extLst>
              <a:ext uri="{FF2B5EF4-FFF2-40B4-BE49-F238E27FC236}">
                <a16:creationId xmlns:a16="http://schemas.microsoft.com/office/drawing/2014/main" id="{7BA139CE-3E4D-4224-B157-2D29EC10FE40}"/>
              </a:ext>
            </a:extLst>
          </p:cNvPr>
          <p:cNvSpPr>
            <a:spLocks noGrp="1"/>
          </p:cNvSpPr>
          <p:nvPr>
            <p:ph type="sldNum" sz="quarter" idx="16"/>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ECBD312A-D4B1-70FA-CEA8-A1D6FD9BB1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149870467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p15:clr>
            <a:srgbClr val="FBAE40"/>
          </p15:clr>
        </p15:guide>
        <p15:guide id="4" pos="5160">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p15:clr>
            <a:srgbClr val="FBAE40"/>
          </p15:clr>
        </p15:guide>
        <p15:guide id="11" pos="2880">
          <p15:clr>
            <a:srgbClr val="FBAE40"/>
          </p15:clr>
        </p15:guide>
        <p15:guide id="12" orient="horz" pos="1752">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a:noAutofit/>
          </a:bodyPr>
          <a:lstStyle>
            <a:lvl1pPr marL="0" indent="0">
              <a:buNone/>
              <a:defRPr sz="1600">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a:noAutofit/>
          </a:bodyPr>
          <a:lstStyle>
            <a:lvl1pPr marL="0" indent="0">
              <a:buNone/>
              <a:defRPr sz="1600">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a:noAutofit/>
          </a:bodyPr>
          <a:lstStyle>
            <a:lvl1pPr marL="0" indent="0">
              <a:buNone/>
              <a:defRPr sz="1600">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6" name="Footer Placeholder 5">
            <a:extLst>
              <a:ext uri="{FF2B5EF4-FFF2-40B4-BE49-F238E27FC236}">
                <a16:creationId xmlns:a16="http://schemas.microsoft.com/office/drawing/2014/main" id="{2DBF2453-9E16-47FE-A8ED-4661246DE597}"/>
              </a:ext>
            </a:extLst>
          </p:cNvPr>
          <p:cNvSpPr>
            <a:spLocks noGrp="1"/>
          </p:cNvSpPr>
          <p:nvPr>
            <p:ph type="ftr" sz="quarter" idx="22"/>
          </p:nvPr>
        </p:nvSpPr>
        <p:spPr>
          <a:xfrm>
            <a:off x="1494790" y="6332220"/>
            <a:ext cx="1497330" cy="247651"/>
          </a:xfrm>
          <a:prstGeom prst="rect">
            <a:avLst/>
          </a:prstGeom>
        </p:spPr>
        <p:txBody>
          <a:bodyPr/>
          <a:lstStyle/>
          <a:p>
            <a:endParaRPr lang="en-US" b="0"/>
          </a:p>
        </p:txBody>
      </p:sp>
      <p:sp>
        <p:nvSpPr>
          <p:cNvPr id="7" name="Slide Number Placeholder 6">
            <a:extLst>
              <a:ext uri="{FF2B5EF4-FFF2-40B4-BE49-F238E27FC236}">
                <a16:creationId xmlns:a16="http://schemas.microsoft.com/office/drawing/2014/main" id="{F636E9EA-D950-424A-BC92-F6794D6E5D67}"/>
              </a:ext>
            </a:extLst>
          </p:cNvPr>
          <p:cNvSpPr>
            <a:spLocks noGrp="1"/>
          </p:cNvSpPr>
          <p:nvPr>
            <p:ph type="sldNum" sz="quarter" idx="23"/>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292725B7-72E9-F538-E83E-4EA76AE8AAD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132017128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a:lstStyle/>
          <a:p>
            <a:r>
              <a:rPr lang="en-US"/>
              <a:t>Click icon to add picture</a:t>
            </a:r>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2" name="Picture 1" descr="A blue text on a black background&#10;&#10;Description automatically generated">
            <a:extLst>
              <a:ext uri="{FF2B5EF4-FFF2-40B4-BE49-F238E27FC236}">
                <a16:creationId xmlns:a16="http://schemas.microsoft.com/office/drawing/2014/main" id="{A4FA3848-8EE0-B7EA-63BA-6EDBDD4759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445380872"/>
      </p:ext>
    </p:extLst>
  </p:cSld>
  <p:clrMapOvr>
    <a:masterClrMapping/>
  </p:clrMapOvr>
  <p:extLst>
    <p:ext uri="{DCECCB84-F9BA-43D5-87BE-67443E8EF086}">
      <p15:sldGuideLst xmlns:p15="http://schemas.microsoft.com/office/powerpoint/2012/main">
        <p15:guide id="1" pos="60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5" name="Footer Placeholder 4">
            <a:extLst>
              <a:ext uri="{FF2B5EF4-FFF2-40B4-BE49-F238E27FC236}">
                <a16:creationId xmlns:a16="http://schemas.microsoft.com/office/drawing/2014/main" id="{FDE10C66-2FF2-41F8-98FA-BE4983369645}"/>
              </a:ext>
            </a:extLst>
          </p:cNvPr>
          <p:cNvSpPr>
            <a:spLocks noGrp="1"/>
          </p:cNvSpPr>
          <p:nvPr>
            <p:ph type="ftr" sz="quarter" idx="26"/>
          </p:nvPr>
        </p:nvSpPr>
        <p:spPr>
          <a:xfrm>
            <a:off x="1494790" y="6332220"/>
            <a:ext cx="1497330" cy="247651"/>
          </a:xfrm>
          <a:prstGeom prst="rect">
            <a:avLst/>
          </a:prstGeom>
        </p:spPr>
        <p:txBody>
          <a:bodyPr/>
          <a:lstStyle/>
          <a:p>
            <a:endParaRPr lang="en-US" b="0"/>
          </a:p>
        </p:txBody>
      </p:sp>
      <p:sp>
        <p:nvSpPr>
          <p:cNvPr id="19" name="Slide Number Placeholder 18">
            <a:extLst>
              <a:ext uri="{FF2B5EF4-FFF2-40B4-BE49-F238E27FC236}">
                <a16:creationId xmlns:a16="http://schemas.microsoft.com/office/drawing/2014/main" id="{1851A3FD-B717-4588-9809-4FFAC5FF47A1}"/>
              </a:ext>
            </a:extLst>
          </p:cNvPr>
          <p:cNvSpPr>
            <a:spLocks noGrp="1"/>
          </p:cNvSpPr>
          <p:nvPr>
            <p:ph type="sldNum" sz="quarter" idx="27"/>
          </p:nvPr>
        </p:nvSpPr>
        <p:spPr>
          <a:xfrm>
            <a:off x="971550" y="6332220"/>
            <a:ext cx="523240" cy="247651"/>
          </a:xfrm>
          <a:prstGeom prst="rect">
            <a:avLst/>
          </a:prstGeom>
        </p:spPr>
        <p:txBody>
          <a:bodyPr/>
          <a:lstStyle/>
          <a:p>
            <a:fld id="{294A09A9-5501-47C1-A89A-A340965A2BE2}" type="slidenum">
              <a:rPr lang="en-US" smtClean="0"/>
              <a:pPr/>
              <a:t>‹#›</a:t>
            </a:fld>
            <a:endParaRPr lang="en-US">
              <a:latin typeface="+mn-lt"/>
            </a:endParaRPr>
          </a:p>
        </p:txBody>
      </p:sp>
      <p:pic>
        <p:nvPicPr>
          <p:cNvPr id="2" name="Picture 1">
            <a:extLst>
              <a:ext uri="{FF2B5EF4-FFF2-40B4-BE49-F238E27FC236}">
                <a16:creationId xmlns:a16="http://schemas.microsoft.com/office/drawing/2014/main" id="{42417810-58C2-220A-420C-E784C810DFF8}"/>
              </a:ext>
            </a:extLst>
          </p:cNvPr>
          <p:cNvPicPr>
            <a:picLocks noChangeAspect="1"/>
          </p:cNvPicPr>
          <p:nvPr userDrawn="1"/>
        </p:nvPicPr>
        <p:blipFill>
          <a:blip r:embed="rId2"/>
          <a:stretch>
            <a:fillRect/>
          </a:stretch>
        </p:blipFill>
        <p:spPr>
          <a:xfrm>
            <a:off x="11038838" y="6387709"/>
            <a:ext cx="977463" cy="315017"/>
          </a:xfrm>
          <a:prstGeom prst="rect">
            <a:avLst/>
          </a:prstGeom>
        </p:spPr>
      </p:pic>
    </p:spTree>
    <p:extLst>
      <p:ext uri="{BB962C8B-B14F-4D97-AF65-F5344CB8AC3E}">
        <p14:creationId xmlns:p14="http://schemas.microsoft.com/office/powerpoint/2010/main" val="35726190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userDrawn="1">
  <p:cSld name="Default 1">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456A72-4790-752A-3C6B-C9F1AE242EBB}"/>
              </a:ext>
            </a:extLst>
          </p:cNvPr>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Demi"/>
              <a:ea typeface="+mn-ea"/>
              <a:cs typeface="+mn-cs"/>
            </a:endParaRPr>
          </a:p>
        </p:txBody>
      </p:sp>
      <p:pic>
        <p:nvPicPr>
          <p:cNvPr id="9" name="Picture 8">
            <a:extLst>
              <a:ext uri="{FF2B5EF4-FFF2-40B4-BE49-F238E27FC236}">
                <a16:creationId xmlns:a16="http://schemas.microsoft.com/office/drawing/2014/main" id="{44B7C244-11B9-EF5C-0843-7D44C38778F4}"/>
              </a:ext>
            </a:extLst>
          </p:cNvPr>
          <p:cNvPicPr>
            <a:picLocks noChangeAspect="1"/>
          </p:cNvPicPr>
          <p:nvPr userDrawn="1"/>
        </p:nvPicPr>
        <p:blipFill>
          <a:blip r:embed="rId2"/>
          <a:stretch>
            <a:fillRect/>
          </a:stretch>
        </p:blipFill>
        <p:spPr>
          <a:xfrm>
            <a:off x="11038838" y="6387709"/>
            <a:ext cx="977463" cy="315017"/>
          </a:xfrm>
          <a:prstGeom prst="rect">
            <a:avLst/>
          </a:prstGeom>
        </p:spPr>
      </p:pic>
      <p:sp>
        <p:nvSpPr>
          <p:cNvPr id="10" name="Text Placeholder 10">
            <a:extLst>
              <a:ext uri="{FF2B5EF4-FFF2-40B4-BE49-F238E27FC236}">
                <a16:creationId xmlns:a16="http://schemas.microsoft.com/office/drawing/2014/main" id="{62C535B4-0880-251D-639F-88518BF98035}"/>
              </a:ext>
            </a:extLst>
          </p:cNvPr>
          <p:cNvSpPr>
            <a:spLocks noGrp="1"/>
          </p:cNvSpPr>
          <p:nvPr>
            <p:ph type="body" sz="quarter" idx="14"/>
          </p:nvPr>
        </p:nvSpPr>
        <p:spPr>
          <a:xfrm>
            <a:off x="328593" y="990618"/>
            <a:ext cx="10847408" cy="4884224"/>
          </a:xfrm>
        </p:spPr>
        <p:txBody>
          <a:bodyPr>
            <a:normAutofit/>
          </a:bodyPr>
          <a:lstStyle>
            <a:lvl1pPr marL="0" indent="0">
              <a:buFontTx/>
              <a:buNone/>
              <a:defRPr sz="1262"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62">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62">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62">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62">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a:extLst>
              <a:ext uri="{FF2B5EF4-FFF2-40B4-BE49-F238E27FC236}">
                <a16:creationId xmlns:a16="http://schemas.microsoft.com/office/drawing/2014/main" id="{FD48731E-8059-FB85-2FA5-4E7ED61C33CE}"/>
              </a:ext>
            </a:extLst>
          </p:cNvPr>
          <p:cNvSpPr txBox="1"/>
          <p:nvPr userDrawn="1"/>
        </p:nvSpPr>
        <p:spPr>
          <a:xfrm>
            <a:off x="60325" y="6425727"/>
            <a:ext cx="5461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9ED933B-A7CD-470B-AE21-D4AB51555875}" type="slidenum">
              <a:rPr kumimoji="0" lang="en-US" sz="1200" b="0" i="0" u="none" strike="noStrike" kern="1200" cap="none" spc="0" normalizeH="0" baseline="0" noProof="0" smtClean="0">
                <a:ln>
                  <a:noFill/>
                </a:ln>
                <a:solidFill>
                  <a:prstClr val="black"/>
                </a:solidFill>
                <a:effectLst/>
                <a:uLnTx/>
                <a:uFillTx/>
                <a:latin typeface="Segoe U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solidFill>
              <a:effectLst/>
              <a:uLnTx/>
              <a:uFillTx/>
              <a:latin typeface="Segoe UI"/>
              <a:ea typeface="+mn-ea"/>
              <a:cs typeface="+mn-cs"/>
            </a:endParaRPr>
          </a:p>
        </p:txBody>
      </p:sp>
      <p:sp>
        <p:nvSpPr>
          <p:cNvPr id="4" name="Text Placeholder 10">
            <a:extLst>
              <a:ext uri="{FF2B5EF4-FFF2-40B4-BE49-F238E27FC236}">
                <a16:creationId xmlns:a16="http://schemas.microsoft.com/office/drawing/2014/main" id="{9E0F7CA7-3CAA-022A-1B5F-759C75D0294B}"/>
              </a:ext>
            </a:extLst>
          </p:cNvPr>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80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
        <p:nvSpPr>
          <p:cNvPr id="5" name="Title 1">
            <a:extLst>
              <a:ext uri="{FF2B5EF4-FFF2-40B4-BE49-F238E27FC236}">
                <a16:creationId xmlns:a16="http://schemas.microsoft.com/office/drawing/2014/main" id="{802319E8-7F0E-F3AD-3DCF-2046219C6AF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161831614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p>
        </p:txBody>
      </p:sp>
      <p:grpSp>
        <p:nvGrpSpPr>
          <p:cNvPr id="9" name="Group 8">
            <a:extLst>
              <a:ext uri="{FF2B5EF4-FFF2-40B4-BE49-F238E27FC236}">
                <a16:creationId xmlns:a16="http://schemas.microsoft.com/office/drawing/2014/main" id="{C26C18C3-ED25-DD4B-BA72-24932D54DE37}"/>
              </a:ext>
            </a:extLst>
          </p:cNvPr>
          <p:cNvGrpSpPr>
            <a:grpSpLocks/>
          </p:cNvGrpSpPr>
          <p:nvPr/>
        </p:nvGrpSpPr>
        <p:grpSpPr bwMode="auto">
          <a:xfrm>
            <a:off x="1" y="758752"/>
            <a:ext cx="6099248" cy="6099248"/>
            <a:chOff x="0" y="12289"/>
            <a:chExt cx="3550" cy="3551"/>
          </a:xfrm>
          <a:solidFill>
            <a:srgbClr val="1B4388"/>
          </a:solidFill>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rgbClr val="1B4388"/>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pic>
        <p:nvPicPr>
          <p:cNvPr id="5" name="Picture 4" descr="Blue text on a black background&#10;&#10;Description automatically generated">
            <a:extLst>
              <a:ext uri="{FF2B5EF4-FFF2-40B4-BE49-F238E27FC236}">
                <a16:creationId xmlns:a16="http://schemas.microsoft.com/office/drawing/2014/main" id="{2266D4FB-76F9-38E8-6765-410E345AAF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7299" y="5626315"/>
            <a:ext cx="2941326" cy="947930"/>
          </a:xfrm>
          <a:prstGeom prst="rect">
            <a:avLst/>
          </a:prstGeom>
        </p:spPr>
      </p:pic>
      <p:sp>
        <p:nvSpPr>
          <p:cNvPr id="7" name="TextBox 6">
            <a:extLst>
              <a:ext uri="{FF2B5EF4-FFF2-40B4-BE49-F238E27FC236}">
                <a16:creationId xmlns:a16="http://schemas.microsoft.com/office/drawing/2014/main" id="{38FAD7C6-D8E8-4F48-3736-AC43115E7B7C}"/>
              </a:ext>
            </a:extLst>
          </p:cNvPr>
          <p:cNvSpPr txBox="1"/>
          <p:nvPr/>
        </p:nvSpPr>
        <p:spPr>
          <a:xfrm>
            <a:off x="60325" y="6435745"/>
            <a:ext cx="546100" cy="276999"/>
          </a:xfrm>
          <a:prstGeom prst="rect">
            <a:avLst/>
          </a:prstGeom>
          <a:noFill/>
        </p:spPr>
        <p:txBody>
          <a:bodyPr wrap="square" rtlCol="0">
            <a:spAutoFit/>
          </a:bodyPr>
          <a:lstStyle/>
          <a:p>
            <a:fld id="{69ED933B-A7CD-470B-AE21-D4AB51555875}" type="slidenum">
              <a:rPr lang="en-US" sz="1200" b="0" smtClean="0"/>
              <a:t>‹#›</a:t>
            </a:fld>
            <a:endParaRPr lang="en-US" sz="1200" b="0"/>
          </a:p>
        </p:txBody>
      </p:sp>
    </p:spTree>
    <p:extLst>
      <p:ext uri="{BB962C8B-B14F-4D97-AF65-F5344CB8AC3E}">
        <p14:creationId xmlns:p14="http://schemas.microsoft.com/office/powerpoint/2010/main" val="370177095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Agenda 4">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pic>
        <p:nvPicPr>
          <p:cNvPr id="4" name="Picture 3">
            <a:extLst>
              <a:ext uri="{FF2B5EF4-FFF2-40B4-BE49-F238E27FC236}">
                <a16:creationId xmlns:a16="http://schemas.microsoft.com/office/drawing/2014/main" id="{0159B76D-F793-BD75-2C67-41FA808786C8}"/>
              </a:ext>
            </a:extLst>
          </p:cNvPr>
          <p:cNvPicPr>
            <a:picLocks noChangeAspect="1"/>
          </p:cNvPicPr>
          <p:nvPr/>
        </p:nvPicPr>
        <p:blipFill>
          <a:blip r:embed="rId2"/>
          <a:stretch>
            <a:fillRect/>
          </a:stretch>
        </p:blipFill>
        <p:spPr>
          <a:xfrm>
            <a:off x="11038838" y="6387709"/>
            <a:ext cx="977463" cy="315017"/>
          </a:xfrm>
          <a:prstGeom prst="rect">
            <a:avLst/>
          </a:prstGeom>
        </p:spPr>
      </p:pic>
      <p:sp>
        <p:nvSpPr>
          <p:cNvPr id="3" name="TextBox 2">
            <a:extLst>
              <a:ext uri="{FF2B5EF4-FFF2-40B4-BE49-F238E27FC236}">
                <a16:creationId xmlns:a16="http://schemas.microsoft.com/office/drawing/2014/main" id="{446143E5-6E9C-ED61-ABE7-9CF61695BA11}"/>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29676916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Agenda 5">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pic>
        <p:nvPicPr>
          <p:cNvPr id="4" name="Picture 3">
            <a:extLst>
              <a:ext uri="{FF2B5EF4-FFF2-40B4-BE49-F238E27FC236}">
                <a16:creationId xmlns:a16="http://schemas.microsoft.com/office/drawing/2014/main" id="{0159B76D-F793-BD75-2C67-41FA808786C8}"/>
              </a:ext>
            </a:extLst>
          </p:cNvPr>
          <p:cNvPicPr>
            <a:picLocks noChangeAspect="1"/>
          </p:cNvPicPr>
          <p:nvPr/>
        </p:nvPicPr>
        <p:blipFill>
          <a:blip r:embed="rId2"/>
          <a:stretch>
            <a:fillRect/>
          </a:stretch>
        </p:blipFill>
        <p:spPr>
          <a:xfrm>
            <a:off x="11038838" y="6387709"/>
            <a:ext cx="977463" cy="315017"/>
          </a:xfrm>
          <a:prstGeom prst="rect">
            <a:avLst/>
          </a:prstGeom>
        </p:spPr>
      </p:pic>
      <p:sp>
        <p:nvSpPr>
          <p:cNvPr id="2" name="TextBox 1">
            <a:extLst>
              <a:ext uri="{FF2B5EF4-FFF2-40B4-BE49-F238E27FC236}">
                <a16:creationId xmlns:a16="http://schemas.microsoft.com/office/drawing/2014/main" id="{FFE02B81-8D22-EF38-5890-2A2A61FA4563}"/>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259792211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Agenda 6">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p:nvCxnSpPr>
        <p:spPr>
          <a:xfrm>
            <a:off x="952500" y="1934655"/>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p:nvCxnSpPr>
        <p:spPr>
          <a:xfrm>
            <a:off x="3663043" y="1939108"/>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p:nvCxnSpPr>
        <p:spPr>
          <a:xfrm>
            <a:off x="952500" y="4248119"/>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p:nvCxnSpPr>
        <p:spPr>
          <a:xfrm>
            <a:off x="3663043"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p:nvCxnSpPr>
        <p:spPr>
          <a:xfrm>
            <a:off x="6367055" y="4252111"/>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pic>
        <p:nvPicPr>
          <p:cNvPr id="4" name="Picture 3">
            <a:extLst>
              <a:ext uri="{FF2B5EF4-FFF2-40B4-BE49-F238E27FC236}">
                <a16:creationId xmlns:a16="http://schemas.microsoft.com/office/drawing/2014/main" id="{0159B76D-F793-BD75-2C67-41FA808786C8}"/>
              </a:ext>
            </a:extLst>
          </p:cNvPr>
          <p:cNvPicPr>
            <a:picLocks noChangeAspect="1"/>
          </p:cNvPicPr>
          <p:nvPr/>
        </p:nvPicPr>
        <p:blipFill>
          <a:blip r:embed="rId2"/>
          <a:stretch>
            <a:fillRect/>
          </a:stretch>
        </p:blipFill>
        <p:spPr>
          <a:xfrm>
            <a:off x="11038838" y="6387709"/>
            <a:ext cx="977463" cy="315017"/>
          </a:xfrm>
          <a:prstGeom prst="rect">
            <a:avLst/>
          </a:prstGeom>
        </p:spPr>
      </p:pic>
      <p:sp>
        <p:nvSpPr>
          <p:cNvPr id="2" name="TextBox 1">
            <a:extLst>
              <a:ext uri="{FF2B5EF4-FFF2-40B4-BE49-F238E27FC236}">
                <a16:creationId xmlns:a16="http://schemas.microsoft.com/office/drawing/2014/main" id="{FFE02B81-8D22-EF38-5890-2A2A61FA4563}"/>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cxnSp>
        <p:nvCxnSpPr>
          <p:cNvPr id="3" name="Straight Connector 2">
            <a:extLst>
              <a:ext uri="{FF2B5EF4-FFF2-40B4-BE49-F238E27FC236}">
                <a16:creationId xmlns:a16="http://schemas.microsoft.com/office/drawing/2014/main" id="{8ED2577E-0E41-6FFD-4283-2B421DDC07D0}"/>
              </a:ext>
            </a:extLst>
          </p:cNvPr>
          <p:cNvCxnSpPr>
            <a:cxnSpLocks/>
          </p:cNvCxnSpPr>
          <p:nvPr/>
        </p:nvCxnSpPr>
        <p:spPr>
          <a:xfrm>
            <a:off x="9066711" y="4246123"/>
            <a:ext cx="2133600" cy="3992"/>
          </a:xfrm>
          <a:prstGeom prst="line">
            <a:avLst/>
          </a:prstGeom>
          <a:ln w="101600">
            <a:solidFill>
              <a:srgbClr val="A22844"/>
            </a:solidFill>
          </a:ln>
        </p:spPr>
        <p:style>
          <a:lnRef idx="1">
            <a:schemeClr val="dk1"/>
          </a:lnRef>
          <a:fillRef idx="0">
            <a:schemeClr val="dk1"/>
          </a:fillRef>
          <a:effectRef idx="0">
            <a:schemeClr val="dk1"/>
          </a:effectRef>
          <a:fontRef idx="minor">
            <a:schemeClr val="tx1"/>
          </a:fontRef>
        </p:style>
      </p:cxnSp>
      <p:sp>
        <p:nvSpPr>
          <p:cNvPr id="5" name="Text Placeholder 29">
            <a:extLst>
              <a:ext uri="{FF2B5EF4-FFF2-40B4-BE49-F238E27FC236}">
                <a16:creationId xmlns:a16="http://schemas.microsoft.com/office/drawing/2014/main" id="{9796126E-EE7F-3E68-94CC-91CEE2F5059A}"/>
              </a:ext>
            </a:extLst>
          </p:cNvPr>
          <p:cNvSpPr>
            <a:spLocks noGrp="1"/>
          </p:cNvSpPr>
          <p:nvPr>
            <p:ph type="body" sz="quarter" idx="25"/>
          </p:nvPr>
        </p:nvSpPr>
        <p:spPr>
          <a:xfrm>
            <a:off x="9066710" y="5125311"/>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9" name="Text Placeholder 29">
            <a:extLst>
              <a:ext uri="{FF2B5EF4-FFF2-40B4-BE49-F238E27FC236}">
                <a16:creationId xmlns:a16="http://schemas.microsoft.com/office/drawing/2014/main" id="{DE716A0B-8E2F-2DA0-1EBD-182936A36BE0}"/>
              </a:ext>
            </a:extLst>
          </p:cNvPr>
          <p:cNvSpPr>
            <a:spLocks noGrp="1"/>
          </p:cNvSpPr>
          <p:nvPr>
            <p:ph type="body" sz="quarter" idx="26"/>
          </p:nvPr>
        </p:nvSpPr>
        <p:spPr>
          <a:xfrm>
            <a:off x="9066710" y="4516815"/>
            <a:ext cx="2129245" cy="205837"/>
          </a:xfrm>
        </p:spPr>
        <p:txBody>
          <a:bodyPr lIns="0" tIns="0" rIns="0" bIns="0">
            <a:noAutofit/>
          </a:bodyPr>
          <a:lstStyle>
            <a:lvl1pPr marL="0" indent="0">
              <a:lnSpc>
                <a:spcPct val="100000"/>
              </a:lnSpc>
              <a:spcBef>
                <a:spcPts val="400"/>
              </a:spcBef>
              <a:buNone/>
              <a:defRPr sz="1800" b="0" i="0">
                <a:solidFill>
                  <a:srgbClr val="1B4388"/>
                </a:solidFill>
                <a:latin typeface="+mj-lt"/>
              </a:defRPr>
            </a:lvl1pPr>
            <a:lvl2pPr>
              <a:defRPr sz="4000"/>
            </a:lvl2pPr>
            <a:lvl3pPr>
              <a:defRPr sz="4000"/>
            </a:lvl3pPr>
            <a:lvl4pPr>
              <a:defRPr sz="4000"/>
            </a:lvl4pPr>
            <a:lvl5pPr>
              <a:defRPr sz="4000"/>
            </a:lvl5pPr>
          </a:lstStyle>
          <a:p>
            <a:pPr lvl="0"/>
            <a:r>
              <a:rPr lang="en-US"/>
              <a:t>Click to edit Master text styles</a:t>
            </a:r>
          </a:p>
        </p:txBody>
      </p:sp>
    </p:spTree>
    <p:extLst>
      <p:ext uri="{BB962C8B-B14F-4D97-AF65-F5344CB8AC3E}">
        <p14:creationId xmlns:p14="http://schemas.microsoft.com/office/powerpoint/2010/main" val="251568821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Agenda Alternate">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pic>
        <p:nvPicPr>
          <p:cNvPr id="7" name="Picture 6">
            <a:extLst>
              <a:ext uri="{FF2B5EF4-FFF2-40B4-BE49-F238E27FC236}">
                <a16:creationId xmlns:a16="http://schemas.microsoft.com/office/drawing/2014/main" id="{F819255D-5501-9FF8-1E03-5C2A34165456}"/>
              </a:ext>
            </a:extLst>
          </p:cNvPr>
          <p:cNvPicPr>
            <a:picLocks noChangeAspect="1"/>
          </p:cNvPicPr>
          <p:nvPr/>
        </p:nvPicPr>
        <p:blipFill>
          <a:blip r:embed="rId2"/>
          <a:stretch>
            <a:fillRect/>
          </a:stretch>
        </p:blipFill>
        <p:spPr>
          <a:xfrm>
            <a:off x="11038838" y="6387709"/>
            <a:ext cx="977463" cy="315017"/>
          </a:xfrm>
          <a:prstGeom prst="rect">
            <a:avLst/>
          </a:prstGeom>
        </p:spPr>
      </p:pic>
      <p:sp>
        <p:nvSpPr>
          <p:cNvPr id="3" name="Rectangle 2">
            <a:extLst>
              <a:ext uri="{FF2B5EF4-FFF2-40B4-BE49-F238E27FC236}">
                <a16:creationId xmlns:a16="http://schemas.microsoft.com/office/drawing/2014/main" id="{CED2D97F-B032-2B30-D87A-D7D8604ECD86}"/>
              </a:ext>
            </a:extLst>
          </p:cNvPr>
          <p:cNvSpPr/>
          <p:nvPr/>
        </p:nvSpPr>
        <p:spPr>
          <a:xfrm>
            <a:off x="964023" y="1526283"/>
            <a:ext cx="1680347" cy="74926"/>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Demi"/>
              <a:ea typeface="+mn-ea"/>
              <a:cs typeface="+mn-cs"/>
            </a:endParaRPr>
          </a:p>
        </p:txBody>
      </p:sp>
      <p:sp>
        <p:nvSpPr>
          <p:cNvPr id="4" name="TextBox 3">
            <a:extLst>
              <a:ext uri="{FF2B5EF4-FFF2-40B4-BE49-F238E27FC236}">
                <a16:creationId xmlns:a16="http://schemas.microsoft.com/office/drawing/2014/main" id="{FFDF2173-2A91-EC3D-195A-83C7104AE079}"/>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Tree>
    <p:extLst>
      <p:ext uri="{BB962C8B-B14F-4D97-AF65-F5344CB8AC3E}">
        <p14:creationId xmlns:p14="http://schemas.microsoft.com/office/powerpoint/2010/main" val="359553446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sp>
        <p:nvSpPr>
          <p:cNvPr id="4" name="Footer Placeholder 3">
            <a:extLst>
              <a:ext uri="{FF2B5EF4-FFF2-40B4-BE49-F238E27FC236}">
                <a16:creationId xmlns:a16="http://schemas.microsoft.com/office/drawing/2014/main" id="{D1578EA5-216B-41F7-80D1-9ED07FFDB66F}"/>
              </a:ext>
            </a:extLst>
          </p:cNvPr>
          <p:cNvSpPr>
            <a:spLocks noGrp="1"/>
          </p:cNvSpPr>
          <p:nvPr>
            <p:ph type="ftr" sz="quarter" idx="12"/>
          </p:nvPr>
        </p:nvSpPr>
        <p:spPr/>
        <p:txBody>
          <a:bodyPr/>
          <a:lstStyle/>
          <a:p>
            <a:endParaRPr lang="en-US" b="0"/>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4B770630-0418-7CFE-D8C7-C6741DD6D1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ransi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3BB326F-ECEA-3E11-2F57-D89D48F1BF76}"/>
              </a:ext>
            </a:extLst>
          </p:cNvPr>
          <p:cNvSpPr/>
          <p:nvPr/>
        </p:nvSpPr>
        <p:spPr>
          <a:xfrm>
            <a:off x="0" y="0"/>
            <a:ext cx="5369673" cy="6858000"/>
          </a:xfrm>
          <a:prstGeom prst="rect">
            <a:avLst/>
          </a:prstGeom>
          <a:gradFill flip="none" rotWithShape="1">
            <a:gsLst>
              <a:gs pos="0">
                <a:srgbClr val="1B4388">
                  <a:shade val="30000"/>
                  <a:satMod val="115000"/>
                </a:srgbClr>
              </a:gs>
              <a:gs pos="50000">
                <a:srgbClr val="1B4388">
                  <a:shade val="67500"/>
                  <a:satMod val="115000"/>
                </a:srgbClr>
              </a:gs>
              <a:gs pos="10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6" name="Right Triangle 5">
            <a:extLst>
              <a:ext uri="{FF2B5EF4-FFF2-40B4-BE49-F238E27FC236}">
                <a16:creationId xmlns:a16="http://schemas.microsoft.com/office/drawing/2014/main" id="{D302E539-34AB-3C1A-A081-DD2544D57507}"/>
              </a:ext>
            </a:extLst>
          </p:cNvPr>
          <p:cNvSpPr/>
          <p:nvPr/>
        </p:nvSpPr>
        <p:spPr>
          <a:xfrm>
            <a:off x="5369672" y="1"/>
            <a:ext cx="3918883" cy="6858000"/>
          </a:xfrm>
          <a:prstGeom prst="rtTriangle">
            <a:avLst/>
          </a:prstGeom>
          <a:solidFill>
            <a:srgbClr val="062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pic>
        <p:nvPicPr>
          <p:cNvPr id="7" name="Picture 6">
            <a:extLst>
              <a:ext uri="{FF2B5EF4-FFF2-40B4-BE49-F238E27FC236}">
                <a16:creationId xmlns:a16="http://schemas.microsoft.com/office/drawing/2014/main" id="{0A7967C6-4007-71C4-D957-48642C32CA73}"/>
              </a:ext>
            </a:extLst>
          </p:cNvPr>
          <p:cNvPicPr>
            <a:picLocks noChangeAspect="1"/>
          </p:cNvPicPr>
          <p:nvPr/>
        </p:nvPicPr>
        <p:blipFill>
          <a:blip r:embed="rId2"/>
          <a:stretch>
            <a:fillRect/>
          </a:stretch>
        </p:blipFill>
        <p:spPr>
          <a:xfrm>
            <a:off x="11038838" y="6387709"/>
            <a:ext cx="977463" cy="315017"/>
          </a:xfrm>
          <a:prstGeom prst="rect">
            <a:avLst/>
          </a:prstGeom>
        </p:spPr>
      </p:pic>
      <p:sp>
        <p:nvSpPr>
          <p:cNvPr id="8" name="Title 14">
            <a:extLst>
              <a:ext uri="{FF2B5EF4-FFF2-40B4-BE49-F238E27FC236}">
                <a16:creationId xmlns:a16="http://schemas.microsoft.com/office/drawing/2014/main" id="{5F2B97BA-91F1-3E36-B4A2-8280BF574EFD}"/>
              </a:ext>
            </a:extLst>
          </p:cNvPr>
          <p:cNvSpPr>
            <a:spLocks noGrp="1"/>
          </p:cNvSpPr>
          <p:nvPr>
            <p:ph type="title"/>
          </p:nvPr>
        </p:nvSpPr>
        <p:spPr>
          <a:xfrm>
            <a:off x="283617" y="3205174"/>
            <a:ext cx="4684990" cy="826999"/>
          </a:xfrm>
        </p:spPr>
        <p:txBody>
          <a:bodyPr>
            <a:normAutofit fontScale="90000"/>
          </a:bodyPr>
          <a:lstStyle>
            <a:lvl1pPr>
              <a:defRPr>
                <a:solidFill>
                  <a:schemeClr val="tx1"/>
                </a:solidFill>
              </a:defRPr>
            </a:lvl1pPr>
          </a:lstStyle>
          <a:p>
            <a:r>
              <a:rPr lang="en-US">
                <a:solidFill>
                  <a:schemeClr val="tx1"/>
                </a:solidFill>
              </a:rPr>
              <a:t>Click to edit Master title style</a:t>
            </a:r>
          </a:p>
        </p:txBody>
      </p:sp>
      <p:sp>
        <p:nvSpPr>
          <p:cNvPr id="3" name="TextBox 2">
            <a:extLst>
              <a:ext uri="{FF2B5EF4-FFF2-40B4-BE49-F238E27FC236}">
                <a16:creationId xmlns:a16="http://schemas.microsoft.com/office/drawing/2014/main" id="{EDF7BBE1-6FB5-9524-68DF-1FA1794A663D}"/>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tx1"/>
                </a:solidFill>
              </a:rPr>
              <a:t>‹#›</a:t>
            </a:fld>
            <a:endParaRPr lang="en-US" sz="1200" b="0">
              <a:solidFill>
                <a:schemeClr val="tx1"/>
              </a:solidFill>
            </a:endParaRPr>
          </a:p>
        </p:txBody>
      </p:sp>
    </p:spTree>
    <p:extLst>
      <p:ext uri="{BB962C8B-B14F-4D97-AF65-F5344CB8AC3E}">
        <p14:creationId xmlns:p14="http://schemas.microsoft.com/office/powerpoint/2010/main" val="203253505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ransition No Log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3BB326F-ECEA-3E11-2F57-D89D48F1BF76}"/>
              </a:ext>
            </a:extLst>
          </p:cNvPr>
          <p:cNvSpPr/>
          <p:nvPr/>
        </p:nvSpPr>
        <p:spPr>
          <a:xfrm>
            <a:off x="0" y="0"/>
            <a:ext cx="5369673" cy="6858000"/>
          </a:xfrm>
          <a:prstGeom prst="rect">
            <a:avLst/>
          </a:prstGeom>
          <a:gradFill flip="none" rotWithShape="1">
            <a:gsLst>
              <a:gs pos="0">
                <a:srgbClr val="1B4388">
                  <a:shade val="30000"/>
                  <a:satMod val="115000"/>
                </a:srgbClr>
              </a:gs>
              <a:gs pos="50000">
                <a:srgbClr val="1B4388">
                  <a:shade val="67500"/>
                  <a:satMod val="115000"/>
                </a:srgbClr>
              </a:gs>
              <a:gs pos="10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6" name="Right Triangle 5">
            <a:extLst>
              <a:ext uri="{FF2B5EF4-FFF2-40B4-BE49-F238E27FC236}">
                <a16:creationId xmlns:a16="http://schemas.microsoft.com/office/drawing/2014/main" id="{D302E539-34AB-3C1A-A081-DD2544D57507}"/>
              </a:ext>
            </a:extLst>
          </p:cNvPr>
          <p:cNvSpPr/>
          <p:nvPr/>
        </p:nvSpPr>
        <p:spPr>
          <a:xfrm>
            <a:off x="5369672" y="1"/>
            <a:ext cx="3918883" cy="6858000"/>
          </a:xfrm>
          <a:prstGeom prst="rtTriangle">
            <a:avLst/>
          </a:prstGeom>
          <a:solidFill>
            <a:srgbClr val="0622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8" name="Title 14">
            <a:extLst>
              <a:ext uri="{FF2B5EF4-FFF2-40B4-BE49-F238E27FC236}">
                <a16:creationId xmlns:a16="http://schemas.microsoft.com/office/drawing/2014/main" id="{5F2B97BA-91F1-3E36-B4A2-8280BF574EFD}"/>
              </a:ext>
            </a:extLst>
          </p:cNvPr>
          <p:cNvSpPr>
            <a:spLocks noGrp="1"/>
          </p:cNvSpPr>
          <p:nvPr>
            <p:ph type="title"/>
          </p:nvPr>
        </p:nvSpPr>
        <p:spPr>
          <a:xfrm>
            <a:off x="283617" y="3205174"/>
            <a:ext cx="4684990" cy="826999"/>
          </a:xfrm>
        </p:spPr>
        <p:txBody>
          <a:bodyPr>
            <a:normAutofit fontScale="90000"/>
          </a:bodyPr>
          <a:lstStyle>
            <a:lvl1pPr>
              <a:defRPr>
                <a:solidFill>
                  <a:schemeClr val="tx1"/>
                </a:solidFill>
              </a:defRPr>
            </a:lvl1pPr>
          </a:lstStyle>
          <a:p>
            <a:r>
              <a:rPr lang="en-US">
                <a:solidFill>
                  <a:schemeClr val="tx1"/>
                </a:solidFill>
              </a:rPr>
              <a:t>Click to edit Master title style</a:t>
            </a:r>
          </a:p>
        </p:txBody>
      </p:sp>
      <p:sp>
        <p:nvSpPr>
          <p:cNvPr id="3" name="TextBox 2">
            <a:extLst>
              <a:ext uri="{FF2B5EF4-FFF2-40B4-BE49-F238E27FC236}">
                <a16:creationId xmlns:a16="http://schemas.microsoft.com/office/drawing/2014/main" id="{D6035CEE-6FF6-12A0-8068-EC9381FF1A0E}"/>
              </a:ext>
            </a:extLst>
          </p:cNvPr>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tx1"/>
                </a:solidFill>
              </a:rPr>
              <a:t>‹#›</a:t>
            </a:fld>
            <a:endParaRPr lang="en-US" sz="1200" b="0">
              <a:solidFill>
                <a:schemeClr val="tx1"/>
              </a:solidFill>
            </a:endParaRPr>
          </a:p>
        </p:txBody>
      </p:sp>
    </p:spTree>
    <p:extLst>
      <p:ext uri="{BB962C8B-B14F-4D97-AF65-F5344CB8AC3E}">
        <p14:creationId xmlns:p14="http://schemas.microsoft.com/office/powerpoint/2010/main" val="35473068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efault">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456A72-4790-752A-3C6B-C9F1AE242EBB}"/>
              </a:ext>
            </a:extLst>
          </p:cNvPr>
          <p:cNvSpPr/>
          <p:nvPr/>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9" name="Picture 8">
            <a:extLst>
              <a:ext uri="{FF2B5EF4-FFF2-40B4-BE49-F238E27FC236}">
                <a16:creationId xmlns:a16="http://schemas.microsoft.com/office/drawing/2014/main" id="{44B7C244-11B9-EF5C-0843-7D44C38778F4}"/>
              </a:ext>
            </a:extLst>
          </p:cNvPr>
          <p:cNvPicPr>
            <a:picLocks noChangeAspect="1"/>
          </p:cNvPicPr>
          <p:nvPr/>
        </p:nvPicPr>
        <p:blipFill>
          <a:blip r:embed="rId2"/>
          <a:stretch>
            <a:fillRect/>
          </a:stretch>
        </p:blipFill>
        <p:spPr>
          <a:xfrm>
            <a:off x="11038838" y="6387709"/>
            <a:ext cx="977463" cy="315017"/>
          </a:xfrm>
          <a:prstGeom prst="rect">
            <a:avLst/>
          </a:prstGeom>
        </p:spPr>
      </p:pic>
      <p:sp>
        <p:nvSpPr>
          <p:cNvPr id="10" name="Text Placeholder 10">
            <a:extLst>
              <a:ext uri="{FF2B5EF4-FFF2-40B4-BE49-F238E27FC236}">
                <a16:creationId xmlns:a16="http://schemas.microsoft.com/office/drawing/2014/main" id="{62C535B4-0880-251D-639F-88518BF98035}"/>
              </a:ext>
            </a:extLst>
          </p:cNvPr>
          <p:cNvSpPr>
            <a:spLocks noGrp="1"/>
          </p:cNvSpPr>
          <p:nvPr>
            <p:ph type="body" sz="quarter" idx="14"/>
          </p:nvPr>
        </p:nvSpPr>
        <p:spPr>
          <a:xfrm>
            <a:off x="328593" y="990618"/>
            <a:ext cx="10847408" cy="4884224"/>
          </a:xfrm>
        </p:spPr>
        <p:txBody>
          <a:bodyPr>
            <a:normAutofit/>
          </a:bodyPr>
          <a:lstStyle>
            <a:lvl1pPr marL="0" indent="0">
              <a:buFontTx/>
              <a:buNone/>
              <a:defRPr sz="1262"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62">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62">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62">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62">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a:extLst>
              <a:ext uri="{FF2B5EF4-FFF2-40B4-BE49-F238E27FC236}">
                <a16:creationId xmlns:a16="http://schemas.microsoft.com/office/drawing/2014/main" id="{FD48731E-8059-FB85-2FA5-4E7ED61C33CE}"/>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
        <p:nvSpPr>
          <p:cNvPr id="5" name="Title 1">
            <a:extLst>
              <a:ext uri="{FF2B5EF4-FFF2-40B4-BE49-F238E27FC236}">
                <a16:creationId xmlns:a16="http://schemas.microsoft.com/office/drawing/2014/main" id="{802319E8-7F0E-F3AD-3DCF-2046219C6AF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
        <p:nvSpPr>
          <p:cNvPr id="6" name="Text Placeholder 10">
            <a:extLst>
              <a:ext uri="{FF2B5EF4-FFF2-40B4-BE49-F238E27FC236}">
                <a16:creationId xmlns:a16="http://schemas.microsoft.com/office/drawing/2014/main" id="{6BA2BA92-92A0-A57A-C382-730B623490D8}"/>
              </a:ext>
            </a:extLst>
          </p:cNvPr>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105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Tree>
    <p:extLst>
      <p:ext uri="{BB962C8B-B14F-4D97-AF65-F5344CB8AC3E}">
        <p14:creationId xmlns:p14="http://schemas.microsoft.com/office/powerpoint/2010/main" val="3986828100"/>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Default Short Logo">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456A72-4790-752A-3C6B-C9F1AE242EBB}"/>
              </a:ext>
            </a:extLst>
          </p:cNvPr>
          <p:cNvSpPr/>
          <p:nvPr/>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9" name="Picture 8">
            <a:extLst>
              <a:ext uri="{FF2B5EF4-FFF2-40B4-BE49-F238E27FC236}">
                <a16:creationId xmlns:a16="http://schemas.microsoft.com/office/drawing/2014/main" id="{44B7C244-11B9-EF5C-0843-7D44C38778F4}"/>
              </a:ext>
            </a:extLst>
          </p:cNvPr>
          <p:cNvPicPr>
            <a:picLocks noChangeAspect="1"/>
          </p:cNvPicPr>
          <p:nvPr/>
        </p:nvPicPr>
        <p:blipFill rotWithShape="1">
          <a:blip r:embed="rId2"/>
          <a:srcRect r="64639"/>
          <a:stretch/>
        </p:blipFill>
        <p:spPr>
          <a:xfrm>
            <a:off x="11731566" y="6387709"/>
            <a:ext cx="345640" cy="315017"/>
          </a:xfrm>
          <a:prstGeom prst="rect">
            <a:avLst/>
          </a:prstGeom>
        </p:spPr>
      </p:pic>
      <p:sp>
        <p:nvSpPr>
          <p:cNvPr id="10" name="Text Placeholder 10">
            <a:extLst>
              <a:ext uri="{FF2B5EF4-FFF2-40B4-BE49-F238E27FC236}">
                <a16:creationId xmlns:a16="http://schemas.microsoft.com/office/drawing/2014/main" id="{62C535B4-0880-251D-639F-88518BF98035}"/>
              </a:ext>
            </a:extLst>
          </p:cNvPr>
          <p:cNvSpPr>
            <a:spLocks noGrp="1"/>
          </p:cNvSpPr>
          <p:nvPr>
            <p:ph type="body" sz="quarter" idx="14"/>
          </p:nvPr>
        </p:nvSpPr>
        <p:spPr>
          <a:xfrm>
            <a:off x="328593" y="990618"/>
            <a:ext cx="10847408" cy="4884224"/>
          </a:xfrm>
        </p:spPr>
        <p:txBody>
          <a:bodyPr>
            <a:normAutofit/>
          </a:bodyPr>
          <a:lstStyle>
            <a:lvl1pPr marL="0" indent="0">
              <a:buFontTx/>
              <a:buNone/>
              <a:defRPr sz="1262"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62">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62">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62">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62">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a:extLst>
              <a:ext uri="{FF2B5EF4-FFF2-40B4-BE49-F238E27FC236}">
                <a16:creationId xmlns:a16="http://schemas.microsoft.com/office/drawing/2014/main" id="{FD48731E-8059-FB85-2FA5-4E7ED61C33CE}"/>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
        <p:nvSpPr>
          <p:cNvPr id="4" name="Text Placeholder 10">
            <a:extLst>
              <a:ext uri="{FF2B5EF4-FFF2-40B4-BE49-F238E27FC236}">
                <a16:creationId xmlns:a16="http://schemas.microsoft.com/office/drawing/2014/main" id="{9E0F7CA7-3CAA-022A-1B5F-759C75D0294B}"/>
              </a:ext>
            </a:extLst>
          </p:cNvPr>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105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
        <p:nvSpPr>
          <p:cNvPr id="5" name="Title 1">
            <a:extLst>
              <a:ext uri="{FF2B5EF4-FFF2-40B4-BE49-F238E27FC236}">
                <a16:creationId xmlns:a16="http://schemas.microsoft.com/office/drawing/2014/main" id="{802319E8-7F0E-F3AD-3DCF-2046219C6AF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24145741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Default No Logo">
    <p:bg>
      <p:bgPr>
        <a:solidFill>
          <a:schemeClr val="tx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456A72-4790-752A-3C6B-C9F1AE242EBB}"/>
              </a:ext>
            </a:extLst>
          </p:cNvPr>
          <p:cNvSpPr/>
          <p:nvPr/>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0" name="Text Placeholder 10">
            <a:extLst>
              <a:ext uri="{FF2B5EF4-FFF2-40B4-BE49-F238E27FC236}">
                <a16:creationId xmlns:a16="http://schemas.microsoft.com/office/drawing/2014/main" id="{62C535B4-0880-251D-639F-88518BF98035}"/>
              </a:ext>
            </a:extLst>
          </p:cNvPr>
          <p:cNvSpPr>
            <a:spLocks noGrp="1"/>
          </p:cNvSpPr>
          <p:nvPr>
            <p:ph type="body" sz="quarter" idx="14"/>
          </p:nvPr>
        </p:nvSpPr>
        <p:spPr>
          <a:xfrm>
            <a:off x="328593" y="990618"/>
            <a:ext cx="10847408" cy="4884224"/>
          </a:xfrm>
        </p:spPr>
        <p:txBody>
          <a:bodyPr>
            <a:normAutofit/>
          </a:bodyPr>
          <a:lstStyle>
            <a:lvl1pPr marL="0" indent="0">
              <a:buFontTx/>
              <a:buNone/>
              <a:defRPr sz="1262" b="0">
                <a:latin typeface="Segoe UI" panose="020B0502040204020203" pitchFamily="34" charset="0"/>
                <a:ea typeface="Open Sans" panose="020B0606030504020204" pitchFamily="34" charset="0"/>
                <a:cs typeface="Segoe UI" panose="020B0502040204020203" pitchFamily="34" charset="0"/>
              </a:defRPr>
            </a:lvl1pPr>
            <a:lvl2pPr marL="585906" indent="-225349">
              <a:buFont typeface="Arial" panose="020B0604020202020204" pitchFamily="34" charset="0"/>
              <a:buChar char="•"/>
              <a:defRPr sz="1262">
                <a:latin typeface="Segoe UI" panose="020B0502040204020203" pitchFamily="34" charset="0"/>
                <a:cs typeface="Segoe UI" panose="020B0502040204020203" pitchFamily="34" charset="0"/>
              </a:defRPr>
            </a:lvl2pPr>
            <a:lvl3pPr marL="946463" indent="-225349">
              <a:buFont typeface="Arial" panose="020B0604020202020204" pitchFamily="34" charset="0"/>
              <a:buChar char="•"/>
              <a:defRPr sz="1262">
                <a:latin typeface="Segoe UI" panose="020B0502040204020203" pitchFamily="34" charset="0"/>
                <a:cs typeface="Segoe UI" panose="020B0502040204020203" pitchFamily="34" charset="0"/>
              </a:defRPr>
            </a:lvl3pPr>
            <a:lvl4pPr marL="1307021" indent="-225349">
              <a:buFont typeface="Arial" panose="020B0604020202020204" pitchFamily="34" charset="0"/>
              <a:buChar char="•"/>
              <a:defRPr sz="1262">
                <a:latin typeface="Segoe UI" panose="020B0502040204020203" pitchFamily="34" charset="0"/>
                <a:cs typeface="Segoe UI" panose="020B0502040204020203" pitchFamily="34" charset="0"/>
              </a:defRPr>
            </a:lvl4pPr>
            <a:lvl5pPr marL="1667578" indent="-225349">
              <a:buFont typeface="Arial" panose="020B0604020202020204" pitchFamily="34" charset="0"/>
              <a:buChar char="•"/>
              <a:defRPr sz="1262">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a:extLst>
              <a:ext uri="{FF2B5EF4-FFF2-40B4-BE49-F238E27FC236}">
                <a16:creationId xmlns:a16="http://schemas.microsoft.com/office/drawing/2014/main" id="{FD48731E-8059-FB85-2FA5-4E7ED61C33CE}"/>
              </a:ext>
            </a:extLst>
          </p:cNvPr>
          <p:cNvSpPr txBox="1"/>
          <p:nvPr/>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
        <p:nvSpPr>
          <p:cNvPr id="5" name="Title 1">
            <a:extLst>
              <a:ext uri="{FF2B5EF4-FFF2-40B4-BE49-F238E27FC236}">
                <a16:creationId xmlns:a16="http://schemas.microsoft.com/office/drawing/2014/main" id="{802319E8-7F0E-F3AD-3DCF-2046219C6AFA}"/>
              </a:ext>
            </a:extLst>
          </p:cNvPr>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
        <p:nvSpPr>
          <p:cNvPr id="6" name="Text Placeholder 10">
            <a:extLst>
              <a:ext uri="{FF2B5EF4-FFF2-40B4-BE49-F238E27FC236}">
                <a16:creationId xmlns:a16="http://schemas.microsoft.com/office/drawing/2014/main" id="{891B9175-66B9-8CB6-F512-EE9D3EE9343B}"/>
              </a:ext>
            </a:extLst>
          </p:cNvPr>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marL="0" indent="0">
              <a:buNone/>
              <a:defRPr lang="en-US" sz="105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278" lvl="0" indent="-180278" eaLnBrk="0" hangingPunct="0"/>
            <a:r>
              <a:rPr lang="en-US"/>
              <a:t>Click to edit Master text styles</a:t>
            </a:r>
          </a:p>
        </p:txBody>
      </p:sp>
    </p:spTree>
    <p:extLst>
      <p:ext uri="{BB962C8B-B14F-4D97-AF65-F5344CB8AC3E}">
        <p14:creationId xmlns:p14="http://schemas.microsoft.com/office/powerpoint/2010/main" val="245751258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userDrawn="1">
  <p:cSld name="Default 1">
    <p:bg>
      <p:bgPr>
        <a:solidFill>
          <a:schemeClr val="tx1"/>
        </a:solidFill>
        <a:effectLst/>
      </p:bgPr>
    </p:bg>
    <p:spTree>
      <p:nvGrpSpPr>
        <p:cNvPr id="1" name=""/>
        <p:cNvGrpSpPr/>
        <p:nvPr/>
      </p:nvGrpSpPr>
      <p:grpSpPr>
        <a:xfrm>
          <a:off x="0" y="0"/>
          <a:ext cx="0" cy="0"/>
          <a:chOff x="0" y="0"/>
          <a:chExt cx="0" cy="0"/>
        </a:xfrm>
      </p:grpSpPr>
      <p:sp>
        <p:nvSpPr>
          <p:cNvPr id="3" name="Rectangle 2"/>
          <p:cNvSpPr/>
          <p:nvPr userDrawn="1"/>
        </p:nvSpPr>
        <p:spPr>
          <a:xfrm>
            <a:off x="0" y="2339"/>
            <a:ext cx="12192000" cy="839888"/>
          </a:xfrm>
          <a:prstGeom prst="rect">
            <a:avLst/>
          </a:prstGeom>
          <a:gradFill flip="none" rotWithShape="1">
            <a:gsLst>
              <a:gs pos="0">
                <a:srgbClr val="003595">
                  <a:shade val="30000"/>
                  <a:satMod val="115000"/>
                </a:srgbClr>
              </a:gs>
              <a:gs pos="35000">
                <a:srgbClr val="003595">
                  <a:shade val="67500"/>
                  <a:satMod val="115000"/>
                </a:srgbClr>
              </a:gs>
              <a:gs pos="100000">
                <a:srgbClr val="223F8E"/>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9" name="Picture 8"/>
          <p:cNvPicPr>
            <a:picLocks noChangeAspect="1"/>
          </p:cNvPicPr>
          <p:nvPr userDrawn="1"/>
        </p:nvPicPr>
        <p:blipFill>
          <a:blip r:embed="rId2"/>
          <a:stretch>
            <a:fillRect/>
          </a:stretch>
        </p:blipFill>
        <p:spPr>
          <a:xfrm>
            <a:off x="11038838" y="6387709"/>
            <a:ext cx="977463" cy="315017"/>
          </a:xfrm>
          <a:prstGeom prst="rect">
            <a:avLst/>
          </a:prstGeom>
        </p:spPr>
      </p:pic>
      <p:sp>
        <p:nvSpPr>
          <p:cNvPr id="10" name="Text Placeholder 10"/>
          <p:cNvSpPr>
            <a:spLocks noGrp="1"/>
          </p:cNvSpPr>
          <p:nvPr>
            <p:ph type="body" sz="quarter" idx="14"/>
          </p:nvPr>
        </p:nvSpPr>
        <p:spPr>
          <a:xfrm>
            <a:off x="328593" y="990618"/>
            <a:ext cx="10847408" cy="4884224"/>
          </a:xfrm>
        </p:spPr>
        <p:txBody>
          <a:bodyPr>
            <a:normAutofit/>
          </a:bodyPr>
          <a:lstStyle>
            <a:lvl1pPr marL="0" indent="0">
              <a:buFontTx/>
              <a:buNone/>
              <a:defRPr sz="1260" b="0">
                <a:latin typeface="Segoe UI" panose="020B0502040204020203" pitchFamily="34" charset="0"/>
                <a:ea typeface="Open Sans" panose="020B0606030504020204" pitchFamily="34" charset="0"/>
                <a:cs typeface="Segoe UI" panose="020B0502040204020203" pitchFamily="34" charset="0"/>
              </a:defRPr>
            </a:lvl1pPr>
            <a:lvl2pPr marL="586105" indent="-225425">
              <a:buFont typeface="Arial" panose="020B0604020202020204" pitchFamily="34" charset="0"/>
              <a:buChar char="•"/>
              <a:defRPr sz="1260">
                <a:latin typeface="Segoe UI" panose="020B0502040204020203" pitchFamily="34" charset="0"/>
                <a:cs typeface="Segoe UI" panose="020B0502040204020203" pitchFamily="34" charset="0"/>
              </a:defRPr>
            </a:lvl2pPr>
            <a:lvl3pPr marL="946150" indent="-225425">
              <a:buFont typeface="Arial" panose="020B0604020202020204" pitchFamily="34" charset="0"/>
              <a:buChar char="•"/>
              <a:defRPr sz="1260">
                <a:latin typeface="Segoe UI" panose="020B0502040204020203" pitchFamily="34" charset="0"/>
                <a:cs typeface="Segoe UI" panose="020B0502040204020203" pitchFamily="34" charset="0"/>
              </a:defRPr>
            </a:lvl3pPr>
            <a:lvl4pPr marL="1306830" indent="-225425">
              <a:buFont typeface="Arial" panose="020B0604020202020204" pitchFamily="34" charset="0"/>
              <a:buChar char="•"/>
              <a:defRPr sz="1260">
                <a:latin typeface="Segoe UI" panose="020B0502040204020203" pitchFamily="34" charset="0"/>
                <a:cs typeface="Segoe UI" panose="020B0502040204020203" pitchFamily="34" charset="0"/>
              </a:defRPr>
            </a:lvl4pPr>
            <a:lvl5pPr marL="1667510" indent="-225425">
              <a:buFont typeface="Arial" panose="020B0604020202020204" pitchFamily="34" charset="0"/>
              <a:buChar char="•"/>
              <a:defRPr sz="1260">
                <a:latin typeface="Segoe UI" panose="020B0502040204020203" pitchFamily="34" charset="0"/>
                <a:cs typeface="Segoe UI" panose="020B0502040204020203" pitchFamily="34" charset="0"/>
              </a:defRPr>
            </a:lvl5p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TextBox 1"/>
          <p:cNvSpPr txBox="1"/>
          <p:nvPr userDrawn="1"/>
        </p:nvSpPr>
        <p:spPr>
          <a:xfrm>
            <a:off x="60325" y="6425727"/>
            <a:ext cx="546100" cy="276999"/>
          </a:xfrm>
          <a:prstGeom prst="rect">
            <a:avLst/>
          </a:prstGeom>
          <a:noFill/>
        </p:spPr>
        <p:txBody>
          <a:bodyPr wrap="square" rtlCol="0">
            <a:spAutoFit/>
          </a:bodyPr>
          <a:lstStyle/>
          <a:p>
            <a:fld id="{69ED933B-A7CD-470B-AE21-D4AB51555875}" type="slidenum">
              <a:rPr lang="en-US" sz="1200" b="0" smtClean="0">
                <a:solidFill>
                  <a:schemeClr val="bg1"/>
                </a:solidFill>
              </a:rPr>
              <a:t>‹#›</a:t>
            </a:fld>
            <a:endParaRPr lang="en-US" sz="1200" b="0">
              <a:solidFill>
                <a:schemeClr val="bg1"/>
              </a:solidFill>
            </a:endParaRPr>
          </a:p>
        </p:txBody>
      </p:sp>
      <p:sp>
        <p:nvSpPr>
          <p:cNvPr id="4" name="Text Placeholder 10"/>
          <p:cNvSpPr>
            <a:spLocks noGrp="1"/>
          </p:cNvSpPr>
          <p:nvPr>
            <p:ph type="body" sz="quarter" idx="15"/>
          </p:nvPr>
        </p:nvSpPr>
        <p:spPr>
          <a:xfrm>
            <a:off x="328591" y="203947"/>
            <a:ext cx="3355849" cy="15843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noAutofit/>
          </a:bodyPr>
          <a:lstStyle>
            <a:lvl1pPr marL="0" indent="0">
              <a:buNone/>
              <a:defRPr lang="en-US" sz="800" b="1" kern="0" cap="all" spc="197" baseline="0">
                <a:solidFill>
                  <a:schemeClr val="accent1">
                    <a:lumMod val="40000"/>
                    <a:lumOff val="60000"/>
                  </a:schemeClr>
                </a:solidFill>
                <a:latin typeface="Franklin Gothic Demi" panose="020B0703020102020204" pitchFamily="34" charset="0"/>
                <a:ea typeface="Franklin Gothic Demi" panose="020B0703020102020204" pitchFamily="34" charset="0"/>
                <a:cs typeface="Segoe UI" panose="020B0502040204020203" pitchFamily="34" charset="0"/>
              </a:defRPr>
            </a:lvl1pPr>
          </a:lstStyle>
          <a:p>
            <a:pPr marL="180340" lvl="0" indent="-180340" eaLnBrk="0" hangingPunct="0"/>
            <a:r>
              <a:rPr lang="en-US"/>
              <a:t>Click to edit Master text styles</a:t>
            </a:r>
          </a:p>
        </p:txBody>
      </p:sp>
      <p:sp>
        <p:nvSpPr>
          <p:cNvPr id="5" name="Title 1"/>
          <p:cNvSpPr>
            <a:spLocks noGrp="1"/>
          </p:cNvSpPr>
          <p:nvPr>
            <p:ph type="title"/>
          </p:nvPr>
        </p:nvSpPr>
        <p:spPr>
          <a:xfrm>
            <a:off x="328593" y="367370"/>
            <a:ext cx="10515600" cy="465425"/>
          </a:xfrm>
        </p:spPr>
        <p:txBody>
          <a:bodyPr>
            <a:normAutofit/>
          </a:bodyPr>
          <a:lstStyle>
            <a:lvl1pPr>
              <a:defRPr sz="2400" b="1">
                <a:solidFill>
                  <a:schemeClr val="tx1"/>
                </a:solidFill>
                <a:latin typeface="Franklin Gothic Demi" panose="020B0703020102020204" pitchFamily="34" charset="0"/>
                <a:cs typeface="Segoe UI"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3502982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a:lstStyle/>
          <a:p>
            <a:r>
              <a:rPr lang="en-US"/>
              <a:t>Click icon to add table</a:t>
            </a:r>
          </a:p>
        </p:txBody>
      </p:sp>
      <p:sp>
        <p:nvSpPr>
          <p:cNvPr id="4" name="Footer Placeholder 3">
            <a:extLst>
              <a:ext uri="{FF2B5EF4-FFF2-40B4-BE49-F238E27FC236}">
                <a16:creationId xmlns:a16="http://schemas.microsoft.com/office/drawing/2014/main" id="{DB42D896-6ACC-40D7-8D8B-F9AF3E7DE1A1}"/>
              </a:ext>
            </a:extLst>
          </p:cNvPr>
          <p:cNvSpPr>
            <a:spLocks noGrp="1"/>
          </p:cNvSpPr>
          <p:nvPr>
            <p:ph type="ftr" sz="quarter" idx="12"/>
          </p:nvPr>
        </p:nvSpPr>
        <p:spPr/>
        <p:txBody>
          <a:bodyPr/>
          <a:lstStyle/>
          <a:p>
            <a:endParaRPr lang="en-US" b="0"/>
          </a:p>
        </p:txBody>
      </p:sp>
      <p:sp>
        <p:nvSpPr>
          <p:cNvPr id="5" name="Slide Number Placeholder 4">
            <a:extLst>
              <a:ext uri="{FF2B5EF4-FFF2-40B4-BE49-F238E27FC236}">
                <a16:creationId xmlns:a16="http://schemas.microsoft.com/office/drawing/2014/main" id="{E69F7A1E-B7E2-4E9C-A66C-BCE08900C5F1}"/>
              </a:ext>
            </a:extLst>
          </p:cNvPr>
          <p:cNvSpPr>
            <a:spLocks noGrp="1"/>
          </p:cNvSpPr>
          <p:nvPr>
            <p:ph type="sldNum" sz="quarter" idx="13"/>
          </p:nvPr>
        </p:nvSpPr>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49E3D0D7-9F2D-E405-437E-2A0F83B07B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anchor="t" anchorCtr="0">
            <a:normAutofit/>
          </a:bodyPr>
          <a:lstStyle>
            <a:lvl1pPr>
              <a:lnSpc>
                <a:spcPct val="100000"/>
              </a:lnSpc>
              <a:defRPr sz="2800" b="0" i="0">
                <a:solidFill>
                  <a:schemeClr val="bg1"/>
                </a:solidFill>
                <a:latin typeface="+mn-lt"/>
              </a:defRPr>
            </a:lvl1pPr>
          </a:lstStyle>
          <a:p>
            <a:r>
              <a:rPr lang="en-US"/>
              <a:t>Click to edit Master title style</a:t>
            </a:r>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pic>
        <p:nvPicPr>
          <p:cNvPr id="2" name="Picture 1" descr="A blue text on a black background&#10;&#10;Description automatically generated">
            <a:extLst>
              <a:ext uri="{FF2B5EF4-FFF2-40B4-BE49-F238E27FC236}">
                <a16:creationId xmlns:a16="http://schemas.microsoft.com/office/drawing/2014/main" id="{E25EFA3C-476C-AC71-99DC-BB95D151ED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5843" y="6140669"/>
            <a:ext cx="2592805" cy="456163"/>
          </a:xfrm>
          <a:prstGeom prst="rect">
            <a:avLst/>
          </a:prstGeom>
        </p:spPr>
      </p:pic>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rgbClr val="A2284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a:t>Click icon to add picture</a:t>
            </a:r>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a:t>Click icon to add picture</a:t>
            </a:r>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rgbClr val="1B4388"/>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rgbClr val="A22844"/>
            </a:solidFill>
            <a:ln>
              <a:noFill/>
            </a:ln>
          </p:spPr>
          <p:txBody>
            <a:bodyPr rot="0" vert="horz" wrap="square" lIns="91440" tIns="45720" rIns="91440" bIns="45720" anchor="t" anchorCtr="0" upright="1">
              <a:noAutofit/>
            </a:bodyPr>
            <a:lstStyle/>
            <a:p>
              <a:endParaRPr lang="en-US"/>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rgbClr val="F18C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a:t>Click icon to add picture</a:t>
            </a:r>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a:t>Click icon to add picture</a:t>
            </a:r>
          </a:p>
        </p:txBody>
      </p:sp>
      <p:sp>
        <p:nvSpPr>
          <p:cNvPr id="4" name="Footer Placeholder 3">
            <a:extLst>
              <a:ext uri="{FF2B5EF4-FFF2-40B4-BE49-F238E27FC236}">
                <a16:creationId xmlns:a16="http://schemas.microsoft.com/office/drawing/2014/main" id="{7DE0184F-2619-4333-B49F-C7ACE8B2C3A6}"/>
              </a:ext>
            </a:extLst>
          </p:cNvPr>
          <p:cNvSpPr>
            <a:spLocks noGrp="1"/>
          </p:cNvSpPr>
          <p:nvPr>
            <p:ph type="ftr" sz="quarter" idx="33"/>
          </p:nvPr>
        </p:nvSpPr>
        <p:spPr/>
        <p:txBody>
          <a:bodyPr/>
          <a:lstStyle/>
          <a:p>
            <a:endParaRPr lang="en-US" b="0"/>
          </a:p>
        </p:txBody>
      </p:sp>
      <p:sp>
        <p:nvSpPr>
          <p:cNvPr id="5" name="Slide Number Placeholder 4">
            <a:extLst>
              <a:ext uri="{FF2B5EF4-FFF2-40B4-BE49-F238E27FC236}">
                <a16:creationId xmlns:a16="http://schemas.microsoft.com/office/drawing/2014/main" id="{705A1C65-B00C-4CA4-83B6-3DFA3DF96296}"/>
              </a:ext>
            </a:extLst>
          </p:cNvPr>
          <p:cNvSpPr>
            <a:spLocks noGrp="1"/>
          </p:cNvSpPr>
          <p:nvPr>
            <p:ph type="sldNum" sz="quarter" idx="34"/>
          </p:nvPr>
        </p:nvSpPr>
        <p:spPr/>
        <p:txBody>
          <a:bodyPr/>
          <a:lstStyle/>
          <a:p>
            <a:fld id="{294A09A9-5501-47C1-A89A-A340965A2BE2}" type="slidenum">
              <a:rPr lang="en-US" smtClean="0"/>
              <a:pPr/>
              <a:t>‹#›</a:t>
            </a:fld>
            <a:endParaRPr lang="en-US">
              <a:latin typeface="+mn-lt"/>
            </a:endParaRPr>
          </a:p>
        </p:txBody>
      </p:sp>
      <p:pic>
        <p:nvPicPr>
          <p:cNvPr id="2" name="Picture 1" descr="A blue text on a black background&#10;&#10;Description automatically generated">
            <a:extLst>
              <a:ext uri="{FF2B5EF4-FFF2-40B4-BE49-F238E27FC236}">
                <a16:creationId xmlns:a16="http://schemas.microsoft.com/office/drawing/2014/main" id="{209D529E-DB25-DE86-4D5D-9DA88842E5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615771" y="6216308"/>
            <a:ext cx="2162877" cy="380524"/>
          </a:xfrm>
          <a:prstGeom prst="rect">
            <a:avLst/>
          </a:prstGeom>
        </p:spPr>
      </p:pic>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FF46DFD4-BF8C-4939-874D-85B7DF956768}"/>
              </a:ext>
            </a:extLst>
          </p:cNvPr>
          <p:cNvSpPr>
            <a:spLocks noGrp="1"/>
          </p:cNvSpPr>
          <p:nvPr>
            <p:ph type="ftr" sz="quarter" idx="37"/>
          </p:nvPr>
        </p:nvSpPr>
        <p:spPr/>
        <p:txBody>
          <a:bodyPr/>
          <a:lstStyle/>
          <a:p>
            <a:r>
              <a:rPr lang="en-US"/>
              <a:t>Annual Review</a:t>
            </a:r>
            <a:endParaRPr lang="en-US" b="0"/>
          </a:p>
        </p:txBody>
      </p:sp>
      <p:sp>
        <p:nvSpPr>
          <p:cNvPr id="5" name="Slide Number Placeholder 4">
            <a:extLst>
              <a:ext uri="{FF2B5EF4-FFF2-40B4-BE49-F238E27FC236}">
                <a16:creationId xmlns:a16="http://schemas.microsoft.com/office/drawing/2014/main" id="{7373856F-38E9-4BBF-93D8-0F8AC2E0E6C7}"/>
              </a:ext>
            </a:extLst>
          </p:cNvPr>
          <p:cNvSpPr>
            <a:spLocks noGrp="1"/>
          </p:cNvSpPr>
          <p:nvPr>
            <p:ph type="sldNum" sz="quarter" idx="38"/>
          </p:nvPr>
        </p:nvSpPr>
        <p:spPr/>
        <p:txBody>
          <a:body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4.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fld id="{6FCA8E82-58CD-E045-8B98-B7A85B79B752}" type="datetime4">
              <a:rPr lang="en-US" smtClean="0"/>
              <a:pPr/>
              <a:t>September 11, 2025</a:t>
            </a:fld>
            <a:endParaRPr lang="en-US">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endParaRPr lang="en-US" b="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607824596"/>
      </p:ext>
    </p:extLst>
  </p:cSld>
  <p:clrMap bg1="dk1" tx1="lt1" bg2="dk2"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8" r:id="rId13"/>
    <p:sldLayoutId id="2147483710" r:id="rId14"/>
  </p:sldLayoutIdLst>
  <p:hf hdr="0" ftr="0" dt="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fld id="{0C862178-63FE-4721-949A-6790D311FD65}" type="datetime4">
              <a:rPr lang="en-US" smtClean="0"/>
              <a:t>September 11, 2025</a:t>
            </a:fld>
            <a:endParaRPr lang="en-US">
              <a:latin typeface="+mn-lt"/>
            </a:endParaRPr>
          </a:p>
        </p:txBody>
      </p:sp>
      <p:sp>
        <p:nvSpPr>
          <p:cNvPr id="2" name="Slide Number Placeholder 41">
            <a:extLst>
              <a:ext uri="{FF2B5EF4-FFF2-40B4-BE49-F238E27FC236}">
                <a16:creationId xmlns:a16="http://schemas.microsoft.com/office/drawing/2014/main" id="{9D32B96C-BD13-3380-DA1F-5936DFF7DD8F}"/>
              </a:ext>
            </a:extLst>
          </p:cNvPr>
          <p:cNvSpPr>
            <a:spLocks noGrp="1"/>
          </p:cNvSpPr>
          <p:nvPr>
            <p:ph type="sldNum" sz="quarter" idx="4"/>
          </p:nvPr>
        </p:nvSpPr>
        <p:spPr>
          <a:xfrm>
            <a:off x="175699" y="6456045"/>
            <a:ext cx="523240" cy="247651"/>
          </a:xfrm>
          <a:prstGeom prst="rect">
            <a:avLst/>
          </a:prstGeom>
        </p:spPr>
        <p:txBody>
          <a:bodyPr/>
          <a:lstStyle>
            <a:lvl1pPr>
              <a:defRPr sz="1200">
                <a:solidFill>
                  <a:schemeClr val="bg1"/>
                </a:solidFill>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180724495"/>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 id="2147483728" r:id="rId17"/>
  </p:sldLayoutIdLst>
  <p:hf hdr="0" ftr="0" dt="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464648248"/>
      </p:ext>
    </p:extLst>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6.xml.rels><?xml version="1.0" encoding="UTF-8" standalone="yes"?>
<Relationships xmlns="http://schemas.openxmlformats.org/package/2006/relationships"><Relationship Id="rId3" Type="http://schemas.openxmlformats.org/officeDocument/2006/relationships/hyperlink" Target="slideswith.com" TargetMode="External"/><Relationship Id="rId2" Type="http://schemas.openxmlformats.org/officeDocument/2006/relationships/notesSlide" Target="../notesSlides/notesSlide4.xml"/><Relationship Id="rId1" Type="http://schemas.openxmlformats.org/officeDocument/2006/relationships/slideLayout" Target="../slideLayouts/slideLayout20.xml"/><Relationship Id="rId5" Type="http://schemas.openxmlformats.org/officeDocument/2006/relationships/image" Target="../media/image5.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20F884-C4E3-6174-8E5E-1C2613F184CC}"/>
              </a:ext>
            </a:extLst>
          </p:cNvPr>
          <p:cNvSpPr>
            <a:spLocks noGrp="1"/>
          </p:cNvSpPr>
          <p:nvPr>
            <p:ph type="ctrTitle"/>
          </p:nvPr>
        </p:nvSpPr>
        <p:spPr>
          <a:xfrm>
            <a:off x="3115794" y="2116667"/>
            <a:ext cx="8652933" cy="1924393"/>
          </a:xfrm>
        </p:spPr>
        <p:txBody>
          <a:bodyPr/>
          <a:lstStyle/>
          <a:p>
            <a:pPr algn="ctr"/>
            <a:r>
              <a:rPr lang="en-US" sz="5400" dirty="0"/>
              <a:t>Virginia Apprenticeship Council</a:t>
            </a:r>
          </a:p>
        </p:txBody>
      </p:sp>
      <p:sp>
        <p:nvSpPr>
          <p:cNvPr id="6" name="Text Placeholder 5">
            <a:extLst>
              <a:ext uri="{FF2B5EF4-FFF2-40B4-BE49-F238E27FC236}">
                <a16:creationId xmlns:a16="http://schemas.microsoft.com/office/drawing/2014/main" id="{B36D6C58-1316-E0A4-519B-FFA1046D3D65}"/>
              </a:ext>
            </a:extLst>
          </p:cNvPr>
          <p:cNvSpPr>
            <a:spLocks noGrp="1"/>
          </p:cNvSpPr>
          <p:nvPr>
            <p:ph type="body" sz="quarter" idx="11"/>
          </p:nvPr>
        </p:nvSpPr>
        <p:spPr>
          <a:xfrm>
            <a:off x="6367055" y="4549553"/>
            <a:ext cx="2150412" cy="953337"/>
          </a:xfrm>
        </p:spPr>
        <p:txBody>
          <a:bodyPr vert="horz" lIns="0" tIns="0" rIns="0" bIns="0" rtlCol="0" anchor="t">
            <a:noAutofit/>
          </a:bodyPr>
          <a:lstStyle/>
          <a:p>
            <a:r>
              <a:rPr lang="en-US" dirty="0"/>
              <a:t>September 25, 2025</a:t>
            </a:r>
          </a:p>
        </p:txBody>
      </p:sp>
    </p:spTree>
    <p:extLst>
      <p:ext uri="{BB962C8B-B14F-4D97-AF65-F5344CB8AC3E}">
        <p14:creationId xmlns:p14="http://schemas.microsoft.com/office/powerpoint/2010/main" val="29609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F65A7-C7E6-DA51-444E-35072BB11E25}"/>
            </a:ext>
          </a:extLst>
        </p:cNvPr>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EF89B6AE-8002-1798-2198-714BFA621159}"/>
              </a:ext>
            </a:extLst>
          </p:cNvPr>
          <p:cNvSpPr/>
          <p:nvPr/>
        </p:nvSpPr>
        <p:spPr>
          <a:xfrm>
            <a:off x="184825" y="1001949"/>
            <a:ext cx="11678584" cy="577207"/>
          </a:xfrm>
          <a:prstGeom prst="roundRect">
            <a:avLst/>
          </a:prstGeom>
          <a:solidFill>
            <a:srgbClr val="F18C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4CB4A8AB-40DF-3145-A9FA-79C24E4A350C}"/>
              </a:ext>
            </a:extLst>
          </p:cNvPr>
          <p:cNvSpPr>
            <a:spLocks noGrp="1"/>
          </p:cNvSpPr>
          <p:nvPr>
            <p:ph type="body" sz="quarter" idx="14"/>
          </p:nvPr>
        </p:nvSpPr>
        <p:spPr>
          <a:xfrm>
            <a:off x="328591" y="1108741"/>
            <a:ext cx="11354328" cy="5204510"/>
          </a:xfrm>
        </p:spPr>
        <p:txBody>
          <a:bodyPr vert="horz" lIns="91440" tIns="45720" rIns="91440" bIns="45720" rtlCol="0" anchor="t">
            <a:normAutofit/>
          </a:bodyPr>
          <a:lstStyle/>
          <a:p>
            <a:pPr>
              <a:spcAft>
                <a:spcPts val="1200"/>
              </a:spcAft>
            </a:pPr>
            <a:r>
              <a:rPr lang="en-US" sz="2000" b="1" dirty="0"/>
              <a:t>Purpose</a:t>
            </a:r>
            <a:r>
              <a:rPr lang="en-US" sz="2000" dirty="0"/>
              <a:t>: Ensures consistent credit recognition in VA Registered Apprenticeship programs.</a:t>
            </a:r>
          </a:p>
          <a:p>
            <a:pPr marL="285750" indent="-285750">
              <a:buFont typeface="Arial" panose="020B0604020202020204" pitchFamily="34" charset="0"/>
              <a:buChar char="•"/>
            </a:pPr>
            <a:r>
              <a:rPr lang="en-US" sz="1600" b="1" dirty="0"/>
              <a:t>Probationary Period</a:t>
            </a:r>
            <a:r>
              <a:rPr lang="en-US" sz="1600" dirty="0"/>
              <a:t>: Max 25% of program or 1 year; used to evaluate apprentice performance.</a:t>
            </a:r>
          </a:p>
          <a:p>
            <a:pPr marL="285750" indent="-285750">
              <a:buFont typeface="Arial" panose="020B0604020202020204" pitchFamily="34" charset="0"/>
              <a:buChar char="•"/>
            </a:pPr>
            <a:r>
              <a:rPr lang="en-US" sz="1600" b="1" dirty="0"/>
              <a:t>Credit Types</a:t>
            </a:r>
            <a:r>
              <a:rPr lang="en-US" sz="1600" dirty="0"/>
              <a:t>:</a:t>
            </a:r>
          </a:p>
          <a:p>
            <a:pPr lvl="1"/>
            <a:r>
              <a:rPr lang="en-US" sz="1600" i="1" dirty="0"/>
              <a:t>Probationary</a:t>
            </a:r>
            <a:r>
              <a:rPr lang="en-US" sz="1600" dirty="0"/>
              <a:t>: Conditionally recorded; validated after successful transition.</a:t>
            </a:r>
          </a:p>
          <a:p>
            <a:pPr lvl="1"/>
            <a:r>
              <a:rPr lang="en-US" sz="1600" i="1" dirty="0"/>
              <a:t>Non-Probationary</a:t>
            </a:r>
            <a:r>
              <a:rPr lang="en-US" sz="1600" dirty="0"/>
              <a:t>: Fully recognized toward program completion.</a:t>
            </a:r>
          </a:p>
          <a:p>
            <a:pPr marL="285750" indent="-285750">
              <a:buFont typeface="Arial" panose="020B0604020202020204" pitchFamily="34" charset="0"/>
              <a:buChar char="•"/>
            </a:pPr>
            <a:r>
              <a:rPr lang="en-US" sz="1600" b="1" dirty="0"/>
              <a:t>Credit Transfer</a:t>
            </a:r>
            <a:r>
              <a:rPr lang="en-US" sz="1600" dirty="0"/>
              <a:t>:</a:t>
            </a:r>
          </a:p>
          <a:p>
            <a:pPr lvl="1"/>
            <a:r>
              <a:rPr lang="en-US" sz="1600" dirty="0"/>
              <a:t>Probationary: Transferable with sponsor approval and performance verification.</a:t>
            </a:r>
          </a:p>
          <a:p>
            <a:pPr lvl="1"/>
            <a:r>
              <a:rPr lang="en-US" sz="1600" dirty="0"/>
              <a:t>Non-Probationary: Broadly transferable with record validation.</a:t>
            </a:r>
          </a:p>
          <a:p>
            <a:pPr marL="285750" indent="-285750">
              <a:buFont typeface="Arial" panose="020B0604020202020204" pitchFamily="34" charset="0"/>
              <a:buChar char="•"/>
            </a:pPr>
            <a:r>
              <a:rPr lang="en-US" sz="1600" b="1" dirty="0"/>
              <a:t>Recordkeeping</a:t>
            </a:r>
            <a:r>
              <a:rPr lang="en-US" sz="1600" dirty="0"/>
              <a:t>: Sponsors must maintain detailed, accessible training records.</a:t>
            </a:r>
          </a:p>
          <a:p>
            <a:pPr marL="285750" indent="-285750">
              <a:buFont typeface="Arial" panose="020B0604020202020204" pitchFamily="34" charset="0"/>
              <a:buChar char="•"/>
            </a:pPr>
            <a:r>
              <a:rPr lang="en-US" sz="1600" b="1" dirty="0"/>
              <a:t>Appeals</a:t>
            </a:r>
            <a:r>
              <a:rPr lang="en-US" sz="1600" dirty="0"/>
              <a:t>: Apprentices may appeal credit decisions via sponsor grievance process.</a:t>
            </a:r>
          </a:p>
          <a:p>
            <a:pPr marL="285750" indent="-285750">
              <a:buFont typeface="Arial" panose="020B0604020202020204" pitchFamily="34" charset="0"/>
              <a:buChar char="•"/>
            </a:pPr>
            <a:r>
              <a:rPr lang="en-US" sz="1600" b="1" dirty="0"/>
              <a:t>EEO Compliance</a:t>
            </a:r>
            <a:r>
              <a:rPr lang="en-US" sz="1600" dirty="0"/>
              <a:t>: Credit decisions must be fair, documented, and non-discriminatory.</a:t>
            </a:r>
            <a:endParaRPr lang="en-US" sz="1400" dirty="0"/>
          </a:p>
        </p:txBody>
      </p:sp>
      <p:sp>
        <p:nvSpPr>
          <p:cNvPr id="3" name="Text Placeholder 2">
            <a:extLst>
              <a:ext uri="{FF2B5EF4-FFF2-40B4-BE49-F238E27FC236}">
                <a16:creationId xmlns:a16="http://schemas.microsoft.com/office/drawing/2014/main" id="{05EEB70A-D9F3-9073-8EE2-0805AB1CB032}"/>
              </a:ext>
            </a:extLst>
          </p:cNvPr>
          <p:cNvSpPr>
            <a:spLocks noGrp="1"/>
          </p:cNvSpPr>
          <p:nvPr>
            <p:ph type="body" sz="quarter" idx="15"/>
          </p:nvPr>
        </p:nvSpPr>
        <p:spPr/>
        <p:txBody>
          <a:bodyPr/>
          <a:lstStyle/>
          <a:p>
            <a:r>
              <a:rPr lang="en-US"/>
              <a:t>Policy updates</a:t>
            </a:r>
          </a:p>
        </p:txBody>
      </p:sp>
      <p:sp>
        <p:nvSpPr>
          <p:cNvPr id="4" name="Title 3">
            <a:extLst>
              <a:ext uri="{FF2B5EF4-FFF2-40B4-BE49-F238E27FC236}">
                <a16:creationId xmlns:a16="http://schemas.microsoft.com/office/drawing/2014/main" id="{A567DFBF-E2F5-1C9E-3CA9-2F20EC227EFE}"/>
              </a:ext>
            </a:extLst>
          </p:cNvPr>
          <p:cNvSpPr>
            <a:spLocks noGrp="1"/>
          </p:cNvSpPr>
          <p:nvPr>
            <p:ph type="title"/>
          </p:nvPr>
        </p:nvSpPr>
        <p:spPr/>
        <p:txBody>
          <a:bodyPr/>
          <a:lstStyle/>
          <a:p>
            <a:r>
              <a:rPr lang="en-US" dirty="0"/>
              <a:t>Probationary Credits</a:t>
            </a:r>
          </a:p>
        </p:txBody>
      </p:sp>
    </p:spTree>
    <p:extLst>
      <p:ext uri="{BB962C8B-B14F-4D97-AF65-F5344CB8AC3E}">
        <p14:creationId xmlns:p14="http://schemas.microsoft.com/office/powerpoint/2010/main" val="3636954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37A5B-C88F-D869-1EF8-0BC21F41A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2686E-5C1F-8CD1-BF5F-A04ECB7512FD}"/>
              </a:ext>
            </a:extLst>
          </p:cNvPr>
          <p:cNvSpPr>
            <a:spLocks noGrp="1"/>
          </p:cNvSpPr>
          <p:nvPr>
            <p:ph type="title"/>
          </p:nvPr>
        </p:nvSpPr>
        <p:spPr>
          <a:xfrm>
            <a:off x="1318544" y="3205174"/>
            <a:ext cx="5512024" cy="826999"/>
          </a:xfrm>
        </p:spPr>
        <p:txBody>
          <a:bodyPr>
            <a:noAutofit/>
          </a:bodyPr>
          <a:lstStyle/>
          <a:p>
            <a:r>
              <a:rPr lang="en-US"/>
              <a:t>Program Operations</a:t>
            </a:r>
          </a:p>
        </p:txBody>
      </p:sp>
      <p:sp>
        <p:nvSpPr>
          <p:cNvPr id="4" name="Rectangle 3">
            <a:extLst>
              <a:ext uri="{FF2B5EF4-FFF2-40B4-BE49-F238E27FC236}">
                <a16:creationId xmlns:a16="http://schemas.microsoft.com/office/drawing/2014/main" id="{82767992-4EEF-E15C-92CA-AC07D87133C5}"/>
              </a:ext>
            </a:extLst>
          </p:cNvPr>
          <p:cNvSpPr/>
          <p:nvPr/>
        </p:nvSpPr>
        <p:spPr>
          <a:xfrm>
            <a:off x="11018939" y="6350466"/>
            <a:ext cx="1027652" cy="369116"/>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 name="Oval 2">
            <a:extLst>
              <a:ext uri="{FF2B5EF4-FFF2-40B4-BE49-F238E27FC236}">
                <a16:creationId xmlns:a16="http://schemas.microsoft.com/office/drawing/2014/main" id="{A342D449-AF1F-1E37-D517-EC68462EF946}"/>
              </a:ext>
            </a:extLst>
          </p:cNvPr>
          <p:cNvSpPr/>
          <p:nvPr/>
        </p:nvSpPr>
        <p:spPr>
          <a:xfrm>
            <a:off x="485587" y="3159454"/>
            <a:ext cx="832957" cy="804845"/>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white"/>
                </a:solidFill>
                <a:effectLst/>
                <a:uLnTx/>
                <a:uFillTx/>
                <a:latin typeface="Segoe UI"/>
                <a:ea typeface="+mn-ea"/>
                <a:cs typeface="+mn-cs"/>
              </a:rPr>
              <a:t>2</a:t>
            </a:r>
          </a:p>
        </p:txBody>
      </p:sp>
    </p:spTree>
    <p:extLst>
      <p:ext uri="{BB962C8B-B14F-4D97-AF65-F5344CB8AC3E}">
        <p14:creationId xmlns:p14="http://schemas.microsoft.com/office/powerpoint/2010/main" val="2576119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1B845-E874-70D6-2498-FA2F8CE3628A}"/>
            </a:ext>
          </a:extLst>
        </p:cNvPr>
        <p:cNvGrpSpPr/>
        <p:nvPr/>
      </p:nvGrpSpPr>
      <p:grpSpPr>
        <a:xfrm>
          <a:off x="0" y="0"/>
          <a:ext cx="0" cy="0"/>
          <a:chOff x="0" y="0"/>
          <a:chExt cx="0" cy="0"/>
        </a:xfrm>
      </p:grpSpPr>
      <p:sp>
        <p:nvSpPr>
          <p:cNvPr id="18" name="Title 3">
            <a:extLst>
              <a:ext uri="{FF2B5EF4-FFF2-40B4-BE49-F238E27FC236}">
                <a16:creationId xmlns:a16="http://schemas.microsoft.com/office/drawing/2014/main" id="{FFACB307-B387-6441-4EDD-DCA35C0B4375}"/>
              </a:ext>
            </a:extLst>
          </p:cNvPr>
          <p:cNvSpPr>
            <a:spLocks noGrp="1"/>
          </p:cNvSpPr>
          <p:nvPr>
            <p:ph type="title"/>
          </p:nvPr>
        </p:nvSpPr>
        <p:spPr/>
        <p:txBody>
          <a:bodyPr>
            <a:normAutofit/>
          </a:bodyPr>
          <a:lstStyle/>
          <a:p>
            <a:r>
              <a:rPr lang="en-US" dirty="0">
                <a:latin typeface="Franklin Gothic Demi"/>
                <a:cs typeface="Segoe UI"/>
              </a:rPr>
              <a:t>Program Modifications</a:t>
            </a:r>
          </a:p>
        </p:txBody>
      </p:sp>
      <p:sp>
        <p:nvSpPr>
          <p:cNvPr id="3" name="Text Placeholder 2">
            <a:extLst>
              <a:ext uri="{FF2B5EF4-FFF2-40B4-BE49-F238E27FC236}">
                <a16:creationId xmlns:a16="http://schemas.microsoft.com/office/drawing/2014/main" id="{F6742230-069B-B78B-64AC-C4125ED464B0}"/>
              </a:ext>
            </a:extLst>
          </p:cNvPr>
          <p:cNvSpPr>
            <a:spLocks noGrp="1"/>
          </p:cNvSpPr>
          <p:nvPr>
            <p:ph type="body" sz="quarter" idx="15"/>
          </p:nvPr>
        </p:nvSpPr>
        <p:spPr/>
        <p:txBody>
          <a:bodyPr/>
          <a:lstStyle/>
          <a:p>
            <a:r>
              <a:rPr lang="en-US" dirty="0"/>
              <a:t>Growth Strategy</a:t>
            </a:r>
          </a:p>
        </p:txBody>
      </p:sp>
      <p:sp>
        <p:nvSpPr>
          <p:cNvPr id="29" name="Rectangle: Rounded Corners 28">
            <a:extLst>
              <a:ext uri="{FF2B5EF4-FFF2-40B4-BE49-F238E27FC236}">
                <a16:creationId xmlns:a16="http://schemas.microsoft.com/office/drawing/2014/main" id="{10E2F04B-A004-0A25-6FD8-6270407E846C}"/>
              </a:ext>
            </a:extLst>
          </p:cNvPr>
          <p:cNvSpPr/>
          <p:nvPr/>
        </p:nvSpPr>
        <p:spPr>
          <a:xfrm>
            <a:off x="698275" y="3824765"/>
            <a:ext cx="10712271" cy="2140086"/>
          </a:xfrm>
          <a:prstGeom prst="roundRect">
            <a:avLst>
              <a:gd name="adj" fmla="val 11484"/>
            </a:avLst>
          </a:prstGeom>
          <a:solidFill>
            <a:srgbClr val="E7E6E6"/>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Segoe UI"/>
              <a:ea typeface="+mn-ea"/>
              <a:cs typeface="+mn-cs"/>
            </a:endParaRPr>
          </a:p>
        </p:txBody>
      </p:sp>
      <p:sp>
        <p:nvSpPr>
          <p:cNvPr id="30" name="Text Placeholder 1">
            <a:extLst>
              <a:ext uri="{FF2B5EF4-FFF2-40B4-BE49-F238E27FC236}">
                <a16:creationId xmlns:a16="http://schemas.microsoft.com/office/drawing/2014/main" id="{836892D7-020B-EF82-3122-158072216121}"/>
              </a:ext>
            </a:extLst>
          </p:cNvPr>
          <p:cNvSpPr txBox="1">
            <a:spLocks/>
          </p:cNvSpPr>
          <p:nvPr/>
        </p:nvSpPr>
        <p:spPr>
          <a:xfrm>
            <a:off x="1067957" y="3824764"/>
            <a:ext cx="10342587" cy="214008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latin typeface="Segoe UI"/>
                <a:ea typeface="+mn-ea"/>
                <a:cs typeface="+mn-cs"/>
              </a:rPr>
              <a:t>Telecommunications Technician – IEC Chesapeake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600" dirty="0">
                <a:solidFill>
                  <a:prstClr val="black"/>
                </a:solidFill>
                <a:latin typeface="Segoe UI"/>
              </a:rPr>
              <a:t>Previously registered program submitted for revision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Segoe UI"/>
                <a:ea typeface="+mn-ea"/>
                <a:cs typeface="+mn-cs"/>
              </a:rPr>
              <a:t>Request to reduce current program from 6000 OJT hours to 4000 OJT hours, as well as the RTI hours from 432 RTI hours to 288 RTI hours. The reduction in hours will not cause the program to fall below the required 4000 OJT hour threshold for the occupation.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Segoe UI"/>
                <a:ea typeface="+mn-ea"/>
                <a:cs typeface="+mn-cs"/>
              </a:rPr>
              <a:t>Program modification </a:t>
            </a:r>
            <a:r>
              <a:rPr lang="en-US" sz="1600" dirty="0">
                <a:solidFill>
                  <a:prstClr val="black"/>
                </a:solidFill>
                <a:latin typeface="Segoe UI"/>
              </a:rPr>
              <a:t>request approved on August 26, 2025</a:t>
            </a:r>
            <a:endParaRPr kumimoji="0" lang="en-US" sz="1600" b="0" i="0" u="none" strike="noStrike" kern="1200" cap="none" spc="0" normalizeH="0" baseline="0" noProof="0" dirty="0">
              <a:ln>
                <a:noFill/>
              </a:ln>
              <a:solidFill>
                <a:prstClr val="black"/>
              </a:solidFill>
              <a:effectLst/>
              <a:uLnTx/>
              <a:uFillTx/>
              <a:latin typeface="Segoe UI"/>
              <a:ea typeface="+mn-ea"/>
              <a:cs typeface="+mn-cs"/>
            </a:endParaRPr>
          </a:p>
        </p:txBody>
      </p:sp>
      <p:sp>
        <p:nvSpPr>
          <p:cNvPr id="31" name="Oval 30">
            <a:extLst>
              <a:ext uri="{FF2B5EF4-FFF2-40B4-BE49-F238E27FC236}">
                <a16:creationId xmlns:a16="http://schemas.microsoft.com/office/drawing/2014/main" id="{4FA7FCFD-DE58-9C30-88B1-E9160A3CBACA}"/>
              </a:ext>
            </a:extLst>
          </p:cNvPr>
          <p:cNvSpPr/>
          <p:nvPr/>
        </p:nvSpPr>
        <p:spPr>
          <a:xfrm>
            <a:off x="328591" y="3522268"/>
            <a:ext cx="739368" cy="740592"/>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Segoe UI"/>
              <a:ea typeface="+mn-ea"/>
              <a:cs typeface="+mn-cs"/>
            </a:endParaRPr>
          </a:p>
        </p:txBody>
      </p:sp>
      <p:sp>
        <p:nvSpPr>
          <p:cNvPr id="4" name="Rectangle: Rounded Corners 3">
            <a:extLst>
              <a:ext uri="{FF2B5EF4-FFF2-40B4-BE49-F238E27FC236}">
                <a16:creationId xmlns:a16="http://schemas.microsoft.com/office/drawing/2014/main" id="{5431A58E-FE10-1531-7D65-2FD837685C9D}"/>
              </a:ext>
            </a:extLst>
          </p:cNvPr>
          <p:cNvSpPr/>
          <p:nvPr/>
        </p:nvSpPr>
        <p:spPr>
          <a:xfrm>
            <a:off x="698275" y="1357597"/>
            <a:ext cx="10712271" cy="2075416"/>
          </a:xfrm>
          <a:prstGeom prst="roundRect">
            <a:avLst>
              <a:gd name="adj" fmla="val 11484"/>
            </a:avLst>
          </a:prstGeom>
          <a:solidFill>
            <a:srgbClr val="E7E6E6"/>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Segoe UI"/>
              <a:ea typeface="+mn-ea"/>
              <a:cs typeface="+mn-cs"/>
            </a:endParaRPr>
          </a:p>
        </p:txBody>
      </p:sp>
      <p:sp>
        <p:nvSpPr>
          <p:cNvPr id="5" name="Text Placeholder 1">
            <a:extLst>
              <a:ext uri="{FF2B5EF4-FFF2-40B4-BE49-F238E27FC236}">
                <a16:creationId xmlns:a16="http://schemas.microsoft.com/office/drawing/2014/main" id="{3D1AC583-540A-5363-1776-01EABBEDAEBF}"/>
              </a:ext>
            </a:extLst>
          </p:cNvPr>
          <p:cNvSpPr txBox="1">
            <a:spLocks/>
          </p:cNvSpPr>
          <p:nvPr/>
        </p:nvSpPr>
        <p:spPr>
          <a:xfrm>
            <a:off x="1067958" y="1367078"/>
            <a:ext cx="10342587" cy="2065935"/>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prstClr val="black"/>
                </a:solidFill>
                <a:effectLst/>
                <a:uLnTx/>
                <a:uFillTx/>
                <a:latin typeface="Segoe UI"/>
                <a:ea typeface="+mn-ea"/>
                <a:cs typeface="+mn-cs"/>
              </a:rPr>
              <a:t>Electrician, Inside Wireman – Richmond Electricians JATC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1600" dirty="0">
                <a:solidFill>
                  <a:prstClr val="black"/>
                </a:solidFill>
                <a:latin typeface="Segoe UI"/>
              </a:rPr>
              <a:t>Previously registered program submitted for revision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Segoe UI"/>
                <a:ea typeface="+mn-ea"/>
                <a:cs typeface="+mn-cs"/>
              </a:rPr>
              <a:t>Request to update the current program to 8000 OJT hours and 720 RTI hours. </a:t>
            </a:r>
            <a:r>
              <a:rPr kumimoji="0" lang="en-US" sz="1600" b="0" i="0" u="none" strike="noStrike" kern="1200" cap="none" spc="0" normalizeH="0" baseline="0" noProof="0" dirty="0" err="1">
                <a:ln>
                  <a:noFill/>
                </a:ln>
                <a:solidFill>
                  <a:prstClr val="black"/>
                </a:solidFill>
                <a:effectLst/>
                <a:uLnTx/>
                <a:uFillTx/>
                <a:latin typeface="Segoe UI"/>
                <a:ea typeface="+mn-ea"/>
                <a:cs typeface="+mn-cs"/>
              </a:rPr>
              <a:t>Thi</a:t>
            </a:r>
            <a:r>
              <a:rPr lang="en-US" sz="1600" dirty="0">
                <a:solidFill>
                  <a:prstClr val="black"/>
                </a:solidFill>
                <a:latin typeface="Segoe UI"/>
              </a:rPr>
              <a:t>s change is in line with National Guideline Standards for this occupation.</a:t>
            </a:r>
            <a:r>
              <a:rPr kumimoji="0" lang="en-US" sz="1600" b="0" i="0" u="none" strike="noStrike" kern="1200" cap="none" spc="0" normalizeH="0" baseline="0" noProof="0" dirty="0">
                <a:ln>
                  <a:noFill/>
                </a:ln>
                <a:solidFill>
                  <a:prstClr val="black"/>
                </a:solidFill>
                <a:effectLst/>
                <a:uLnTx/>
                <a:uFillTx/>
                <a:latin typeface="Segoe UI"/>
                <a:ea typeface="+mn-ea"/>
                <a:cs typeface="+mn-cs"/>
              </a:rPr>
              <a: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Segoe UI"/>
                <a:ea typeface="+mn-ea"/>
                <a:cs typeface="+mn-cs"/>
              </a:rPr>
              <a:t>Program modification </a:t>
            </a:r>
            <a:r>
              <a:rPr lang="en-US" sz="1600" dirty="0">
                <a:solidFill>
                  <a:prstClr val="black"/>
                </a:solidFill>
                <a:latin typeface="Segoe UI"/>
              </a:rPr>
              <a:t>request approved on August 28, 2025</a:t>
            </a:r>
            <a:endParaRPr kumimoji="0" lang="en-US" sz="1600" b="0" i="0" u="none" strike="noStrike" kern="1200" cap="none" spc="0" normalizeH="0" baseline="0" noProof="0" dirty="0">
              <a:ln>
                <a:noFill/>
              </a:ln>
              <a:solidFill>
                <a:prstClr val="black"/>
              </a:solidFill>
              <a:effectLst/>
              <a:uLnTx/>
              <a:uFillTx/>
              <a:latin typeface="Segoe UI"/>
              <a:ea typeface="+mn-ea"/>
              <a:cs typeface="+mn-cs"/>
            </a:endParaRPr>
          </a:p>
        </p:txBody>
      </p:sp>
      <p:sp>
        <p:nvSpPr>
          <p:cNvPr id="6" name="Oval 5">
            <a:extLst>
              <a:ext uri="{FF2B5EF4-FFF2-40B4-BE49-F238E27FC236}">
                <a16:creationId xmlns:a16="http://schemas.microsoft.com/office/drawing/2014/main" id="{3FD21479-8B16-41A6-C050-28D49EE7748B}"/>
              </a:ext>
            </a:extLst>
          </p:cNvPr>
          <p:cNvSpPr/>
          <p:nvPr/>
        </p:nvSpPr>
        <p:spPr>
          <a:xfrm>
            <a:off x="328591" y="1055100"/>
            <a:ext cx="739368" cy="740592"/>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Segoe UI"/>
              <a:ea typeface="+mn-ea"/>
              <a:cs typeface="+mn-cs"/>
            </a:endParaRPr>
          </a:p>
        </p:txBody>
      </p:sp>
    </p:spTree>
    <p:extLst>
      <p:ext uri="{BB962C8B-B14F-4D97-AF65-F5344CB8AC3E}">
        <p14:creationId xmlns:p14="http://schemas.microsoft.com/office/powerpoint/2010/main" val="1592624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50285-1A46-2D6C-9683-D1C2F05FBA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4F42E5-E72C-3126-C31C-FCEB275996E3}"/>
              </a:ext>
            </a:extLst>
          </p:cNvPr>
          <p:cNvSpPr>
            <a:spLocks noGrp="1"/>
          </p:cNvSpPr>
          <p:nvPr>
            <p:ph type="title"/>
          </p:nvPr>
        </p:nvSpPr>
        <p:spPr>
          <a:xfrm>
            <a:off x="1408176" y="3205174"/>
            <a:ext cx="4535423" cy="826999"/>
          </a:xfrm>
        </p:spPr>
        <p:txBody>
          <a:bodyPr>
            <a:noAutofit/>
          </a:bodyPr>
          <a:lstStyle/>
          <a:p>
            <a:r>
              <a:rPr lang="en-US"/>
              <a:t>Growth Strategy</a:t>
            </a:r>
          </a:p>
        </p:txBody>
      </p:sp>
      <p:sp>
        <p:nvSpPr>
          <p:cNvPr id="4" name="Rectangle 3">
            <a:extLst>
              <a:ext uri="{FF2B5EF4-FFF2-40B4-BE49-F238E27FC236}">
                <a16:creationId xmlns:a16="http://schemas.microsoft.com/office/drawing/2014/main" id="{E9E5ECDB-9259-2CE3-BE45-26CA84701A71}"/>
              </a:ext>
            </a:extLst>
          </p:cNvPr>
          <p:cNvSpPr/>
          <p:nvPr/>
        </p:nvSpPr>
        <p:spPr>
          <a:xfrm>
            <a:off x="11018939" y="6350466"/>
            <a:ext cx="1027652" cy="369116"/>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 name="Oval 2">
            <a:extLst>
              <a:ext uri="{FF2B5EF4-FFF2-40B4-BE49-F238E27FC236}">
                <a16:creationId xmlns:a16="http://schemas.microsoft.com/office/drawing/2014/main" id="{6BBE93B7-94FF-24BD-663E-9D6156E63D75}"/>
              </a:ext>
            </a:extLst>
          </p:cNvPr>
          <p:cNvSpPr/>
          <p:nvPr/>
        </p:nvSpPr>
        <p:spPr>
          <a:xfrm>
            <a:off x="485587" y="3159454"/>
            <a:ext cx="832957" cy="804845"/>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white"/>
                </a:solidFill>
                <a:effectLst/>
                <a:uLnTx/>
                <a:uFillTx/>
                <a:latin typeface="Segoe UI"/>
                <a:ea typeface="+mn-ea"/>
                <a:cs typeface="+mn-cs"/>
              </a:rPr>
              <a:t>3</a:t>
            </a:r>
          </a:p>
        </p:txBody>
      </p:sp>
    </p:spTree>
    <p:extLst>
      <p:ext uri="{BB962C8B-B14F-4D97-AF65-F5344CB8AC3E}">
        <p14:creationId xmlns:p14="http://schemas.microsoft.com/office/powerpoint/2010/main" val="404294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07DEB-59D9-4594-4F1B-6C78C058E90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A7628F2-B7CD-73EE-F300-BE83C2ED6949}"/>
              </a:ext>
            </a:extLst>
          </p:cNvPr>
          <p:cNvSpPr>
            <a:spLocks noGrp="1"/>
          </p:cNvSpPr>
          <p:nvPr>
            <p:ph type="body" sz="quarter" idx="14"/>
          </p:nvPr>
        </p:nvSpPr>
        <p:spPr/>
        <p:txBody>
          <a:bodyPr/>
          <a:lstStyle/>
          <a:p>
            <a:r>
              <a:rPr lang="en-US" dirty="0"/>
              <a:t>This survey closed on Sept. 12</a:t>
            </a:r>
            <a:r>
              <a:rPr lang="en-US" baseline="30000" dirty="0"/>
              <a:t>th</a:t>
            </a:r>
            <a:r>
              <a:rPr lang="en-US" dirty="0"/>
              <a:t> – a summary of the effort and results will be presented at the meeting</a:t>
            </a:r>
          </a:p>
        </p:txBody>
      </p:sp>
      <p:sp>
        <p:nvSpPr>
          <p:cNvPr id="18" name="Title 3">
            <a:extLst>
              <a:ext uri="{FF2B5EF4-FFF2-40B4-BE49-F238E27FC236}">
                <a16:creationId xmlns:a16="http://schemas.microsoft.com/office/drawing/2014/main" id="{913000B1-EE63-6B93-516E-9009BABAC234}"/>
              </a:ext>
            </a:extLst>
          </p:cNvPr>
          <p:cNvSpPr>
            <a:spLocks noGrp="1"/>
          </p:cNvSpPr>
          <p:nvPr>
            <p:ph type="title"/>
          </p:nvPr>
        </p:nvSpPr>
        <p:spPr/>
        <p:txBody>
          <a:bodyPr>
            <a:normAutofit/>
          </a:bodyPr>
          <a:lstStyle/>
          <a:p>
            <a:r>
              <a:rPr lang="en-US" dirty="0">
                <a:latin typeface="Franklin Gothic Demi"/>
                <a:cs typeface="Segoe UI"/>
              </a:rPr>
              <a:t>Work-Based Learning Ecosystem Survey </a:t>
            </a:r>
          </a:p>
        </p:txBody>
      </p:sp>
      <p:sp>
        <p:nvSpPr>
          <p:cNvPr id="3" name="Text Placeholder 2">
            <a:extLst>
              <a:ext uri="{FF2B5EF4-FFF2-40B4-BE49-F238E27FC236}">
                <a16:creationId xmlns:a16="http://schemas.microsoft.com/office/drawing/2014/main" id="{53D3C8BC-E6C6-B075-55A7-55DC6C56E28B}"/>
              </a:ext>
            </a:extLst>
          </p:cNvPr>
          <p:cNvSpPr>
            <a:spLocks noGrp="1"/>
          </p:cNvSpPr>
          <p:nvPr>
            <p:ph type="body" sz="quarter" idx="15"/>
          </p:nvPr>
        </p:nvSpPr>
        <p:spPr/>
        <p:txBody>
          <a:bodyPr/>
          <a:lstStyle/>
          <a:p>
            <a:r>
              <a:rPr lang="en-US" dirty="0"/>
              <a:t>Growth Strategy</a:t>
            </a:r>
          </a:p>
        </p:txBody>
      </p:sp>
    </p:spTree>
    <p:extLst>
      <p:ext uri="{BB962C8B-B14F-4D97-AF65-F5344CB8AC3E}">
        <p14:creationId xmlns:p14="http://schemas.microsoft.com/office/powerpoint/2010/main" val="2521957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02A7A-6BDF-3452-4B9B-C1A20C10A6D7}"/>
              </a:ext>
            </a:extLst>
          </p:cNvPr>
          <p:cNvSpPr>
            <a:spLocks noGrp="1"/>
          </p:cNvSpPr>
          <p:nvPr>
            <p:ph type="body" sz="quarter" idx="14"/>
          </p:nvPr>
        </p:nvSpPr>
        <p:spPr/>
        <p:txBody>
          <a:bodyPr/>
          <a:lstStyle/>
          <a:p>
            <a:r>
              <a:rPr lang="en-US" dirty="0"/>
              <a:t>We look forward to presenting our suggested score card at </a:t>
            </a:r>
            <a:r>
              <a:rPr lang="en-US"/>
              <a:t>the meeting.</a:t>
            </a:r>
            <a:endParaRPr lang="en-US" dirty="0"/>
          </a:p>
        </p:txBody>
      </p:sp>
      <p:sp>
        <p:nvSpPr>
          <p:cNvPr id="3" name="Title 2">
            <a:extLst>
              <a:ext uri="{FF2B5EF4-FFF2-40B4-BE49-F238E27FC236}">
                <a16:creationId xmlns:a16="http://schemas.microsoft.com/office/drawing/2014/main" id="{E3ECF1E4-3DA5-B7AE-15A6-0E59498C1005}"/>
              </a:ext>
            </a:extLst>
          </p:cNvPr>
          <p:cNvSpPr>
            <a:spLocks noGrp="1"/>
          </p:cNvSpPr>
          <p:nvPr>
            <p:ph type="title"/>
          </p:nvPr>
        </p:nvSpPr>
        <p:spPr/>
        <p:txBody>
          <a:bodyPr>
            <a:normAutofit/>
          </a:bodyPr>
          <a:lstStyle/>
          <a:p>
            <a:r>
              <a:rPr lang="en-US" dirty="0"/>
              <a:t>Registered Apprenticeship Quarterly Scorecard</a:t>
            </a:r>
          </a:p>
        </p:txBody>
      </p:sp>
      <p:sp>
        <p:nvSpPr>
          <p:cNvPr id="4" name="Text Placeholder 3">
            <a:extLst>
              <a:ext uri="{FF2B5EF4-FFF2-40B4-BE49-F238E27FC236}">
                <a16:creationId xmlns:a16="http://schemas.microsoft.com/office/drawing/2014/main" id="{7299C9A5-A9A2-CEDF-E406-83578134D365}"/>
              </a:ext>
            </a:extLst>
          </p:cNvPr>
          <p:cNvSpPr>
            <a:spLocks noGrp="1"/>
          </p:cNvSpPr>
          <p:nvPr>
            <p:ph type="body" sz="quarter" idx="15"/>
          </p:nvPr>
        </p:nvSpPr>
        <p:spPr/>
        <p:txBody>
          <a:bodyPr/>
          <a:lstStyle/>
          <a:p>
            <a:r>
              <a:rPr lang="en-US" dirty="0"/>
              <a:t>Growth Strategy</a:t>
            </a:r>
          </a:p>
        </p:txBody>
      </p:sp>
    </p:spTree>
    <p:extLst>
      <p:ext uri="{BB962C8B-B14F-4D97-AF65-F5344CB8AC3E}">
        <p14:creationId xmlns:p14="http://schemas.microsoft.com/office/powerpoint/2010/main" val="1014525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762C2-4DCE-F981-F595-1F1DE4A4C94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8FB8981-12A4-2B21-9FED-AEEFBBFA89F8}"/>
              </a:ext>
            </a:extLst>
          </p:cNvPr>
          <p:cNvSpPr>
            <a:spLocks noGrp="1"/>
          </p:cNvSpPr>
          <p:nvPr>
            <p:ph type="title"/>
          </p:nvPr>
        </p:nvSpPr>
        <p:spPr>
          <a:xfrm>
            <a:off x="799006" y="2555913"/>
            <a:ext cx="4684990" cy="1746173"/>
          </a:xfrm>
        </p:spPr>
        <p:txBody>
          <a:bodyPr>
            <a:normAutofit/>
          </a:bodyPr>
          <a:lstStyle/>
          <a:p>
            <a:pPr algn="ctr"/>
            <a:r>
              <a:rPr lang="en-US" dirty="0">
                <a:solidFill>
                  <a:schemeClr val="tx1"/>
                </a:solidFill>
              </a:rPr>
              <a:t>Strategy Session</a:t>
            </a:r>
          </a:p>
        </p:txBody>
      </p:sp>
      <p:pic>
        <p:nvPicPr>
          <p:cNvPr id="5" name="Graphic 4" descr="Internet Of Things with solid fill">
            <a:hlinkClick r:id="rId3"/>
            <a:extLst>
              <a:ext uri="{FF2B5EF4-FFF2-40B4-BE49-F238E27FC236}">
                <a16:creationId xmlns:a16="http://schemas.microsoft.com/office/drawing/2014/main" id="{1E6D6885-0668-D5CB-1FA5-0890F3411FC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8195673" y="1830338"/>
            <a:ext cx="3197321" cy="3197321"/>
          </a:xfrm>
          <a:prstGeom prst="rect">
            <a:avLst/>
          </a:prstGeom>
        </p:spPr>
      </p:pic>
      <p:sp>
        <p:nvSpPr>
          <p:cNvPr id="6" name="TextBox 5">
            <a:extLst>
              <a:ext uri="{FF2B5EF4-FFF2-40B4-BE49-F238E27FC236}">
                <a16:creationId xmlns:a16="http://schemas.microsoft.com/office/drawing/2014/main" id="{89BCF1D7-290D-07C8-979C-EF9045929831}"/>
              </a:ext>
            </a:extLst>
          </p:cNvPr>
          <p:cNvSpPr txBox="1"/>
          <p:nvPr/>
        </p:nvSpPr>
        <p:spPr>
          <a:xfrm>
            <a:off x="9137656" y="3341915"/>
            <a:ext cx="1284326" cy="400110"/>
          </a:xfrm>
          <a:prstGeom prst="rect">
            <a:avLst/>
          </a:prstGeom>
          <a:noFill/>
        </p:spPr>
        <p:txBody>
          <a:bodyPr wrap="none" rtlCol="0">
            <a:spAutoFit/>
          </a:bodyPr>
          <a:lstStyle/>
          <a:p>
            <a:r>
              <a:rPr lang="en-US" sz="2000" b="1" dirty="0">
                <a:solidFill>
                  <a:schemeClr val="bg1"/>
                </a:solidFill>
              </a:rPr>
              <a:t>Click me!</a:t>
            </a:r>
          </a:p>
        </p:txBody>
      </p:sp>
    </p:spTree>
    <p:extLst>
      <p:ext uri="{BB962C8B-B14F-4D97-AF65-F5344CB8AC3E}">
        <p14:creationId xmlns:p14="http://schemas.microsoft.com/office/powerpoint/2010/main" val="3597880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9BA87-4728-0BD8-739A-1AA041E88AA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61CF83-FF66-3A46-5868-85AE5979C05E}"/>
              </a:ext>
            </a:extLst>
          </p:cNvPr>
          <p:cNvSpPr>
            <a:spLocks noGrp="1"/>
          </p:cNvSpPr>
          <p:nvPr>
            <p:ph type="title"/>
          </p:nvPr>
        </p:nvSpPr>
        <p:spPr>
          <a:xfrm>
            <a:off x="799006" y="2080134"/>
            <a:ext cx="4684990" cy="2697731"/>
          </a:xfrm>
        </p:spPr>
        <p:txBody>
          <a:bodyPr>
            <a:normAutofit/>
          </a:bodyPr>
          <a:lstStyle/>
          <a:p>
            <a:pPr algn="ctr"/>
            <a:r>
              <a:rPr lang="en-US" dirty="0">
                <a:solidFill>
                  <a:schemeClr val="tx1"/>
                </a:solidFill>
              </a:rPr>
              <a:t>Council Member Updates &amp; Comment</a:t>
            </a:r>
          </a:p>
        </p:txBody>
      </p:sp>
    </p:spTree>
    <p:extLst>
      <p:ext uri="{BB962C8B-B14F-4D97-AF65-F5344CB8AC3E}">
        <p14:creationId xmlns:p14="http://schemas.microsoft.com/office/powerpoint/2010/main" val="1266792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5CDF7-3A09-E0C0-A589-B46FE4AB70F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8091C2C-591F-87A0-889A-98F803D49AA8}"/>
              </a:ext>
            </a:extLst>
          </p:cNvPr>
          <p:cNvSpPr>
            <a:spLocks noGrp="1"/>
          </p:cNvSpPr>
          <p:nvPr>
            <p:ph type="title"/>
          </p:nvPr>
        </p:nvSpPr>
        <p:spPr>
          <a:xfrm>
            <a:off x="799006" y="2080134"/>
            <a:ext cx="4684990" cy="2697731"/>
          </a:xfrm>
        </p:spPr>
        <p:txBody>
          <a:bodyPr>
            <a:normAutofit/>
          </a:bodyPr>
          <a:lstStyle/>
          <a:p>
            <a:pPr algn="ctr"/>
            <a:r>
              <a:rPr lang="en-US" dirty="0">
                <a:solidFill>
                  <a:schemeClr val="tx1"/>
                </a:solidFill>
              </a:rPr>
              <a:t>Adjournment</a:t>
            </a:r>
          </a:p>
        </p:txBody>
      </p:sp>
    </p:spTree>
    <p:extLst>
      <p:ext uri="{BB962C8B-B14F-4D97-AF65-F5344CB8AC3E}">
        <p14:creationId xmlns:p14="http://schemas.microsoft.com/office/powerpoint/2010/main" val="1053917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AF977A-1F37-59E4-D065-B342D9B4687E}"/>
              </a:ext>
            </a:extLst>
          </p:cNvPr>
          <p:cNvSpPr>
            <a:spLocks noGrp="1"/>
          </p:cNvSpPr>
          <p:nvPr>
            <p:ph type="title"/>
          </p:nvPr>
        </p:nvSpPr>
        <p:spPr>
          <a:xfrm>
            <a:off x="823945" y="2113385"/>
            <a:ext cx="4684990" cy="2631229"/>
          </a:xfrm>
        </p:spPr>
        <p:txBody>
          <a:bodyPr>
            <a:normAutofit/>
          </a:bodyPr>
          <a:lstStyle/>
          <a:p>
            <a:pPr algn="ctr"/>
            <a:r>
              <a:rPr lang="en-US" dirty="0">
                <a:solidFill>
                  <a:schemeClr val="tx1"/>
                </a:solidFill>
              </a:rPr>
              <a:t>Council Introductions &amp; Welcome</a:t>
            </a:r>
          </a:p>
        </p:txBody>
      </p:sp>
    </p:spTree>
    <p:extLst>
      <p:ext uri="{BB962C8B-B14F-4D97-AF65-F5344CB8AC3E}">
        <p14:creationId xmlns:p14="http://schemas.microsoft.com/office/powerpoint/2010/main" val="291715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8E59B-18E7-D065-FE59-6E590B7C4C6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F2567B3-1655-747D-68BC-A6D7C0B6A52D}"/>
              </a:ext>
            </a:extLst>
          </p:cNvPr>
          <p:cNvSpPr>
            <a:spLocks noGrp="1"/>
          </p:cNvSpPr>
          <p:nvPr>
            <p:ph type="title"/>
          </p:nvPr>
        </p:nvSpPr>
        <p:spPr>
          <a:xfrm>
            <a:off x="799006" y="2555913"/>
            <a:ext cx="4684990" cy="1746173"/>
          </a:xfrm>
        </p:spPr>
        <p:txBody>
          <a:bodyPr>
            <a:normAutofit/>
          </a:bodyPr>
          <a:lstStyle/>
          <a:p>
            <a:pPr algn="ctr"/>
            <a:r>
              <a:rPr lang="en-US" dirty="0">
                <a:solidFill>
                  <a:schemeClr val="tx1"/>
                </a:solidFill>
              </a:rPr>
              <a:t>Public Comment Period</a:t>
            </a:r>
          </a:p>
        </p:txBody>
      </p:sp>
    </p:spTree>
    <p:extLst>
      <p:ext uri="{BB962C8B-B14F-4D97-AF65-F5344CB8AC3E}">
        <p14:creationId xmlns:p14="http://schemas.microsoft.com/office/powerpoint/2010/main" val="331923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BB0D6-E8BB-DE1F-41C3-5B1DD19D36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5F24579-CCCC-5841-9A0A-C2A6C135DD99}"/>
              </a:ext>
            </a:extLst>
          </p:cNvPr>
          <p:cNvSpPr>
            <a:spLocks noGrp="1"/>
          </p:cNvSpPr>
          <p:nvPr>
            <p:ph type="title"/>
          </p:nvPr>
        </p:nvSpPr>
        <p:spPr>
          <a:xfrm>
            <a:off x="799006" y="2555913"/>
            <a:ext cx="4684990" cy="1746173"/>
          </a:xfrm>
        </p:spPr>
        <p:txBody>
          <a:bodyPr>
            <a:normAutofit/>
          </a:bodyPr>
          <a:lstStyle/>
          <a:p>
            <a:pPr algn="ctr"/>
            <a:r>
              <a:rPr lang="en-US" dirty="0">
                <a:solidFill>
                  <a:schemeClr val="tx1"/>
                </a:solidFill>
              </a:rPr>
              <a:t>Approval of Minutes</a:t>
            </a:r>
          </a:p>
        </p:txBody>
      </p:sp>
    </p:spTree>
    <p:extLst>
      <p:ext uri="{BB962C8B-B14F-4D97-AF65-F5344CB8AC3E}">
        <p14:creationId xmlns:p14="http://schemas.microsoft.com/office/powerpoint/2010/main" val="2304539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Rounded Corners 18">
            <a:extLst>
              <a:ext uri="{FF2B5EF4-FFF2-40B4-BE49-F238E27FC236}">
                <a16:creationId xmlns:a16="http://schemas.microsoft.com/office/drawing/2014/main" id="{984AC025-D79F-F0AB-FCCB-BD0F69D4EB05}"/>
              </a:ext>
            </a:extLst>
          </p:cNvPr>
          <p:cNvSpPr/>
          <p:nvPr/>
        </p:nvSpPr>
        <p:spPr>
          <a:xfrm>
            <a:off x="2249803" y="5052441"/>
            <a:ext cx="8491469" cy="1114789"/>
          </a:xfrm>
          <a:prstGeom prst="roundRect">
            <a:avLst/>
          </a:prstGeom>
          <a:solidFill>
            <a:schemeClr val="tx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7" name="Rectangle: Rounded Corners 16">
            <a:extLst>
              <a:ext uri="{FF2B5EF4-FFF2-40B4-BE49-F238E27FC236}">
                <a16:creationId xmlns:a16="http://schemas.microsoft.com/office/drawing/2014/main" id="{FD74730E-BF98-6515-BC0C-3F4FC59B0720}"/>
              </a:ext>
            </a:extLst>
          </p:cNvPr>
          <p:cNvSpPr/>
          <p:nvPr/>
        </p:nvSpPr>
        <p:spPr>
          <a:xfrm>
            <a:off x="1504605" y="3409499"/>
            <a:ext cx="8491469" cy="1114789"/>
          </a:xfrm>
          <a:prstGeom prst="roundRect">
            <a:avLst/>
          </a:prstGeom>
          <a:solidFill>
            <a:schemeClr val="tx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8" name="Rectangle: Rounded Corners 7">
            <a:extLst>
              <a:ext uri="{FF2B5EF4-FFF2-40B4-BE49-F238E27FC236}">
                <a16:creationId xmlns:a16="http://schemas.microsoft.com/office/drawing/2014/main" id="{4C48BA90-24A3-6828-B3E6-2CAA4BEE3593}"/>
              </a:ext>
            </a:extLst>
          </p:cNvPr>
          <p:cNvSpPr/>
          <p:nvPr/>
        </p:nvSpPr>
        <p:spPr>
          <a:xfrm>
            <a:off x="688501" y="1343774"/>
            <a:ext cx="8491469" cy="1605904"/>
          </a:xfrm>
          <a:prstGeom prst="roundRect">
            <a:avLst/>
          </a:prstGeom>
          <a:solidFill>
            <a:schemeClr val="tx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Franklin Gothic Book"/>
              <a:ea typeface="+mn-ea"/>
              <a:cs typeface="+mn-cs"/>
            </a:endParaRPr>
          </a:p>
        </p:txBody>
      </p:sp>
      <p:sp>
        <p:nvSpPr>
          <p:cNvPr id="18" name="Title 3">
            <a:extLst>
              <a:ext uri="{FF2B5EF4-FFF2-40B4-BE49-F238E27FC236}">
                <a16:creationId xmlns:a16="http://schemas.microsoft.com/office/drawing/2014/main" id="{2BF9F826-B12D-2DB2-29F2-937A16D0D0A9}"/>
              </a:ext>
            </a:extLst>
          </p:cNvPr>
          <p:cNvSpPr>
            <a:spLocks noGrp="1"/>
          </p:cNvSpPr>
          <p:nvPr>
            <p:ph type="title"/>
          </p:nvPr>
        </p:nvSpPr>
        <p:spPr>
          <a:xfrm>
            <a:off x="284419" y="179631"/>
            <a:ext cx="11622246" cy="465425"/>
          </a:xfrm>
        </p:spPr>
        <p:txBody>
          <a:bodyPr>
            <a:normAutofit/>
          </a:bodyPr>
          <a:lstStyle/>
          <a:p>
            <a:r>
              <a:rPr lang="en-US">
                <a:latin typeface="Franklin Gothic Demi"/>
                <a:cs typeface="Segoe UI"/>
              </a:rPr>
              <a:t>Today’s updates</a:t>
            </a:r>
          </a:p>
        </p:txBody>
      </p:sp>
      <p:grpSp>
        <p:nvGrpSpPr>
          <p:cNvPr id="2" name="Group 1">
            <a:extLst>
              <a:ext uri="{FF2B5EF4-FFF2-40B4-BE49-F238E27FC236}">
                <a16:creationId xmlns:a16="http://schemas.microsoft.com/office/drawing/2014/main" id="{4B1E26D9-B40D-6437-0A6E-154827D9E167}"/>
              </a:ext>
            </a:extLst>
          </p:cNvPr>
          <p:cNvGrpSpPr/>
          <p:nvPr/>
        </p:nvGrpSpPr>
        <p:grpSpPr>
          <a:xfrm>
            <a:off x="369870" y="1369358"/>
            <a:ext cx="8771862" cy="1508105"/>
            <a:chOff x="-7608533" y="982351"/>
            <a:chExt cx="8529690" cy="1508105"/>
          </a:xfrm>
        </p:grpSpPr>
        <p:sp>
          <p:nvSpPr>
            <p:cNvPr id="4" name="Rectangle 3">
              <a:extLst>
                <a:ext uri="{FF2B5EF4-FFF2-40B4-BE49-F238E27FC236}">
                  <a16:creationId xmlns:a16="http://schemas.microsoft.com/office/drawing/2014/main" id="{51C984FD-E5E3-42E5-2522-3F79378C6A2C}"/>
                </a:ext>
              </a:extLst>
            </p:cNvPr>
            <p:cNvSpPr/>
            <p:nvPr/>
          </p:nvSpPr>
          <p:spPr>
            <a:xfrm>
              <a:off x="-6728956" y="982351"/>
              <a:ext cx="7650113" cy="1508105"/>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buClrTx/>
                <a:buSzTx/>
                <a:buFontTx/>
                <a:buNone/>
                <a:tabLst/>
                <a:defRPr/>
              </a:pPr>
              <a:r>
                <a:rPr kumimoji="0" lang="en-US" sz="18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Policy:</a:t>
              </a:r>
            </a:p>
            <a:p>
              <a:pPr marL="174625" marR="0" lvl="0" indent="-173038" algn="l" defTabSz="914400" rtl="0" eaLnBrk="1" fontAlgn="auto" latinLnBrk="0" hangingPunct="1">
                <a:lnSpc>
                  <a:spcPct val="100000"/>
                </a:lnSpc>
                <a:spcBef>
                  <a:spcPts val="0"/>
                </a:spcBef>
                <a:buClrTx/>
                <a:buSzTx/>
                <a:buFont typeface="Arial" panose="020B0604020202020204" pitchFamily="34" charset="0"/>
                <a:buChar char="•"/>
                <a:tabLst/>
                <a:defRPr/>
              </a:pPr>
              <a:r>
                <a:rPr lang="en-US" sz="1600" dirty="0">
                  <a:solidFill>
                    <a:srgbClr val="000000"/>
                  </a:solidFill>
                  <a:latin typeface="Segoe UI" panose="020B0502040204020203" pitchFamily="34" charset="0"/>
                  <a:cs typeface="Segoe UI" panose="020B0502040204020203" pitchFamily="34" charset="0"/>
                </a:rPr>
                <a:t>Virginia Works Updates to: </a:t>
              </a:r>
            </a:p>
            <a:p>
              <a:pPr marL="631825" lvl="1" indent="-173038">
                <a:buFont typeface="Arial" panose="020B0604020202020204" pitchFamily="34" charset="0"/>
                <a:buChar char="•"/>
                <a:defRPr/>
              </a:pPr>
              <a:r>
                <a:rPr lang="en-US" sz="1600" dirty="0">
                  <a:solidFill>
                    <a:srgbClr val="000000"/>
                  </a:solidFill>
                  <a:latin typeface="Segoe UI" panose="020B0502040204020203" pitchFamily="34" charset="0"/>
                  <a:cs typeface="Segoe UI" panose="020B0502040204020203" pitchFamily="34" charset="0"/>
                </a:rPr>
                <a:t>Intermediary</a:t>
              </a:r>
            </a:p>
            <a:p>
              <a:pPr marL="631825" lvl="1" indent="-173038">
                <a:buFont typeface="Arial" panose="020B0604020202020204" pitchFamily="34" charset="0"/>
                <a:buChar char="•"/>
                <a:defRPr/>
              </a:pPr>
              <a:r>
                <a:rPr lang="en-US" sz="1600" dirty="0">
                  <a:solidFill>
                    <a:srgbClr val="000000"/>
                  </a:solidFill>
                  <a:latin typeface="Segoe UI" panose="020B0502040204020203" pitchFamily="34" charset="0"/>
                  <a:cs typeface="Segoe UI" panose="020B0502040204020203" pitchFamily="34" charset="0"/>
                </a:rPr>
                <a:t>Credit Awarded for Prior Experience</a:t>
              </a:r>
            </a:p>
            <a:p>
              <a:pPr marL="631825" lvl="1" indent="-173038">
                <a:buFont typeface="Arial" panose="020B0604020202020204" pitchFamily="34" charset="0"/>
                <a:buChar char="•"/>
                <a:defRPr/>
              </a:pPr>
              <a:r>
                <a:rPr lang="en-US" sz="1600" dirty="0">
                  <a:solidFill>
                    <a:srgbClr val="000000"/>
                  </a:solidFill>
                  <a:latin typeface="Segoe UI" panose="020B0502040204020203" pitchFamily="34" charset="0"/>
                  <a:cs typeface="Segoe UI" panose="020B0502040204020203" pitchFamily="34" charset="0"/>
                </a:rPr>
                <a:t>Electronic Process</a:t>
              </a:r>
            </a:p>
            <a:p>
              <a:pPr marL="631825" lvl="1" indent="-173038">
                <a:buFont typeface="Arial" panose="020B0604020202020204" pitchFamily="34" charset="0"/>
                <a:buChar char="•"/>
                <a:defRPr/>
              </a:pPr>
              <a:r>
                <a:rPr lang="en-US" sz="1600" dirty="0">
                  <a:solidFill>
                    <a:srgbClr val="000000"/>
                  </a:solidFill>
                  <a:latin typeface="Segoe UI" panose="020B0502040204020203" pitchFamily="34" charset="0"/>
                  <a:cs typeface="Segoe UI" panose="020B0502040204020203" pitchFamily="34" charset="0"/>
                </a:rPr>
                <a:t>Probationary Credits Policies</a:t>
              </a:r>
            </a:p>
          </p:txBody>
        </p:sp>
        <p:sp>
          <p:nvSpPr>
            <p:cNvPr id="5" name="Oval 4">
              <a:extLst>
                <a:ext uri="{FF2B5EF4-FFF2-40B4-BE49-F238E27FC236}">
                  <a16:creationId xmlns:a16="http://schemas.microsoft.com/office/drawing/2014/main" id="{B0BAD9DA-E982-259A-6E38-6EFDCD8D2364}"/>
                </a:ext>
              </a:extLst>
            </p:cNvPr>
            <p:cNvSpPr/>
            <p:nvPr/>
          </p:nvSpPr>
          <p:spPr>
            <a:xfrm>
              <a:off x="-7608533" y="1087759"/>
              <a:ext cx="796130" cy="804845"/>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Segoe UI"/>
                  <a:ea typeface="+mn-ea"/>
                  <a:cs typeface="+mn-cs"/>
                </a:rPr>
                <a:t>1</a:t>
              </a:r>
            </a:p>
          </p:txBody>
        </p:sp>
      </p:grpSp>
      <p:grpSp>
        <p:nvGrpSpPr>
          <p:cNvPr id="10" name="Group 9">
            <a:extLst>
              <a:ext uri="{FF2B5EF4-FFF2-40B4-BE49-F238E27FC236}">
                <a16:creationId xmlns:a16="http://schemas.microsoft.com/office/drawing/2014/main" id="{AE0A5822-9CAA-F207-51B6-79F57A4C3F47}"/>
              </a:ext>
            </a:extLst>
          </p:cNvPr>
          <p:cNvGrpSpPr/>
          <p:nvPr/>
        </p:nvGrpSpPr>
        <p:grpSpPr>
          <a:xfrm>
            <a:off x="1188603" y="3514171"/>
            <a:ext cx="8458302" cy="846785"/>
            <a:chOff x="-7645360" y="1164694"/>
            <a:chExt cx="8458302" cy="846785"/>
          </a:xfrm>
        </p:grpSpPr>
        <p:sp>
          <p:nvSpPr>
            <p:cNvPr id="11" name="Rectangle 10">
              <a:extLst>
                <a:ext uri="{FF2B5EF4-FFF2-40B4-BE49-F238E27FC236}">
                  <a16:creationId xmlns:a16="http://schemas.microsoft.com/office/drawing/2014/main" id="{81F36F20-D4EF-44A4-1F4A-3E723E61CF55}"/>
                </a:ext>
              </a:extLst>
            </p:cNvPr>
            <p:cNvSpPr/>
            <p:nvPr/>
          </p:nvSpPr>
          <p:spPr>
            <a:xfrm>
              <a:off x="-6750080" y="1164694"/>
              <a:ext cx="7563022" cy="76944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buClrTx/>
                <a:buSzTx/>
                <a:buFontTx/>
                <a:buNone/>
                <a:tabLst/>
                <a:defRPr/>
              </a:pPr>
              <a:r>
                <a:rPr kumimoji="0" lang="en-US" sz="18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Program Operations:</a:t>
              </a:r>
            </a:p>
            <a:p>
              <a:pPr marL="174625" indent="-173038">
                <a:buFont typeface="Arial" panose="020B0604020202020204" pitchFamily="34" charset="0"/>
                <a:buChar char="•"/>
                <a:defRPr/>
              </a:pPr>
              <a:r>
                <a:rPr lang="en-US" sz="1600" dirty="0">
                  <a:solidFill>
                    <a:srgbClr val="000000"/>
                  </a:solidFill>
                  <a:latin typeface="Segoe UI" panose="020B0502040204020203" pitchFamily="34" charset="0"/>
                  <a:cs typeface="Segoe UI" panose="020B0502040204020203" pitchFamily="34" charset="0"/>
                </a:rPr>
                <a:t>Program Modifications to Telecommunications Technician (IEC Chesapeake) and Electrician, Inside Wireman (Richmond Electricians JATC) </a:t>
              </a:r>
            </a:p>
          </p:txBody>
        </p:sp>
        <p:sp>
          <p:nvSpPr>
            <p:cNvPr id="12" name="Oval 11">
              <a:extLst>
                <a:ext uri="{FF2B5EF4-FFF2-40B4-BE49-F238E27FC236}">
                  <a16:creationId xmlns:a16="http://schemas.microsoft.com/office/drawing/2014/main" id="{F1F276E7-BEC6-D26E-C942-F85DB73670A5}"/>
                </a:ext>
              </a:extLst>
            </p:cNvPr>
            <p:cNvSpPr/>
            <p:nvPr/>
          </p:nvSpPr>
          <p:spPr>
            <a:xfrm>
              <a:off x="-7645360" y="1206634"/>
              <a:ext cx="832957" cy="804845"/>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white"/>
                  </a:solidFill>
                  <a:effectLst/>
                  <a:uLnTx/>
                  <a:uFillTx/>
                  <a:latin typeface="Segoe UI"/>
                  <a:ea typeface="+mn-ea"/>
                  <a:cs typeface="+mn-cs"/>
                </a:rPr>
                <a:t>2</a:t>
              </a:r>
            </a:p>
          </p:txBody>
        </p:sp>
      </p:grpSp>
      <p:grpSp>
        <p:nvGrpSpPr>
          <p:cNvPr id="14" name="Group 13">
            <a:extLst>
              <a:ext uri="{FF2B5EF4-FFF2-40B4-BE49-F238E27FC236}">
                <a16:creationId xmlns:a16="http://schemas.microsoft.com/office/drawing/2014/main" id="{352E0F55-BDA1-7EDD-686A-6C79DD2208D8}"/>
              </a:ext>
            </a:extLst>
          </p:cNvPr>
          <p:cNvGrpSpPr/>
          <p:nvPr/>
        </p:nvGrpSpPr>
        <p:grpSpPr>
          <a:xfrm>
            <a:off x="2021560" y="5207415"/>
            <a:ext cx="8516400" cy="804845"/>
            <a:chOff x="-7645360" y="1234066"/>
            <a:chExt cx="8516400" cy="804845"/>
          </a:xfrm>
        </p:grpSpPr>
        <p:sp>
          <p:nvSpPr>
            <p:cNvPr id="15" name="Rectangle 14">
              <a:extLst>
                <a:ext uri="{FF2B5EF4-FFF2-40B4-BE49-F238E27FC236}">
                  <a16:creationId xmlns:a16="http://schemas.microsoft.com/office/drawing/2014/main" id="{7549D822-7ECE-C87C-C645-86386F1F0239}"/>
                </a:ext>
              </a:extLst>
            </p:cNvPr>
            <p:cNvSpPr/>
            <p:nvPr/>
          </p:nvSpPr>
          <p:spPr>
            <a:xfrm>
              <a:off x="-6691982" y="1251767"/>
              <a:ext cx="7563022" cy="769441"/>
            </a:xfrm>
            <a:prstGeom prst="rect">
              <a:avLst/>
            </a:prstGeom>
          </p:spPr>
          <p:txBody>
            <a:bodyPr wrap="square" lIns="0" tIns="0" rIns="0" bIns="0">
              <a:spAutoFit/>
            </a:bodyPr>
            <a:lstStyle/>
            <a:p>
              <a:pPr marL="0" marR="0" lvl="0" indent="0" algn="l" defTabSz="914400" rtl="0" eaLnBrk="1" fontAlgn="auto" latinLnBrk="0" hangingPunct="1">
                <a:lnSpc>
                  <a:spcPct val="100000"/>
                </a:lnSpc>
                <a:spcBef>
                  <a:spcPts val="0"/>
                </a:spcBef>
                <a:buClrTx/>
                <a:buSzTx/>
                <a:buFontTx/>
                <a:buNone/>
                <a:tabLst/>
                <a:defRPr/>
              </a:pPr>
              <a:r>
                <a:rPr kumimoji="0" lang="en-US" sz="18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Growth Strategy:</a:t>
              </a:r>
            </a:p>
            <a:p>
              <a:pPr marL="174625" marR="0" lvl="0" indent="-173038" fontAlgn="auto">
                <a:lnSpc>
                  <a:spcPct val="100000"/>
                </a:lnSpc>
                <a:spcBef>
                  <a:spcPts val="0"/>
                </a:spcBef>
                <a:buClrTx/>
                <a:buSzTx/>
                <a:buFont typeface="Arial" panose="020B0604020202020204" pitchFamily="34" charset="0"/>
                <a:buChar char="•"/>
                <a:tabLst/>
                <a:defRPr/>
              </a:pPr>
              <a:r>
                <a:rPr lang="en-US" sz="1600" dirty="0">
                  <a:solidFill>
                    <a:srgbClr val="000000"/>
                  </a:solidFill>
                  <a:latin typeface="Segoe UI" panose="020B0502040204020203" pitchFamily="34" charset="0"/>
                  <a:cs typeface="Segoe UI" panose="020B0502040204020203" pitchFamily="34" charset="0"/>
                </a:rPr>
                <a:t>Work-Based Learning Ecosystem Survey </a:t>
              </a:r>
            </a:p>
            <a:p>
              <a:pPr marL="174625" marR="0" lvl="0" indent="-173038" fontAlgn="auto">
                <a:lnSpc>
                  <a:spcPct val="100000"/>
                </a:lnSpc>
                <a:spcBef>
                  <a:spcPts val="0"/>
                </a:spcBef>
                <a:buClrTx/>
                <a:buSzTx/>
                <a:buFont typeface="Arial" panose="020B0604020202020204" pitchFamily="34" charset="0"/>
                <a:buChar char="•"/>
                <a:tabLst/>
                <a:defRPr/>
              </a:pPr>
              <a:r>
                <a:rPr lang="en-US" sz="1600" dirty="0">
                  <a:solidFill>
                    <a:srgbClr val="000000"/>
                  </a:solidFill>
                  <a:latin typeface="Segoe UI" panose="020B0502040204020203" pitchFamily="34" charset="0"/>
                  <a:cs typeface="Segoe UI" panose="020B0502040204020203" pitchFamily="34" charset="0"/>
                </a:rPr>
                <a:t>VAC meeting RA Scorecard</a:t>
              </a:r>
              <a:endParaRPr lang="en-US" dirty="0">
                <a:solidFill>
                  <a:srgbClr val="000000"/>
                </a:solidFill>
                <a:latin typeface="Segoe UI" panose="020B0502040204020203" pitchFamily="34" charset="0"/>
                <a:cs typeface="Segoe UI" panose="020B0502040204020203" pitchFamily="34" charset="0"/>
              </a:endParaRPr>
            </a:p>
          </p:txBody>
        </p:sp>
        <p:sp>
          <p:nvSpPr>
            <p:cNvPr id="16" name="Oval 15">
              <a:extLst>
                <a:ext uri="{FF2B5EF4-FFF2-40B4-BE49-F238E27FC236}">
                  <a16:creationId xmlns:a16="http://schemas.microsoft.com/office/drawing/2014/main" id="{3FD0FA66-0003-1C78-FEA3-0DFBF9992F32}"/>
                </a:ext>
              </a:extLst>
            </p:cNvPr>
            <p:cNvSpPr/>
            <p:nvPr/>
          </p:nvSpPr>
          <p:spPr>
            <a:xfrm>
              <a:off x="-7645360" y="1234066"/>
              <a:ext cx="832957" cy="804845"/>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white"/>
                  </a:solidFill>
                  <a:effectLst/>
                  <a:uLnTx/>
                  <a:uFillTx/>
                  <a:latin typeface="Segoe UI"/>
                  <a:ea typeface="+mn-ea"/>
                  <a:cs typeface="+mn-cs"/>
                </a:rPr>
                <a:t>3</a:t>
              </a:r>
            </a:p>
          </p:txBody>
        </p:sp>
      </p:grpSp>
    </p:spTree>
    <p:extLst>
      <p:ext uri="{BB962C8B-B14F-4D97-AF65-F5344CB8AC3E}">
        <p14:creationId xmlns:p14="http://schemas.microsoft.com/office/powerpoint/2010/main" val="1832561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670B6-21F3-5700-7752-93626144079F}"/>
              </a:ext>
            </a:extLst>
          </p:cNvPr>
          <p:cNvSpPr>
            <a:spLocks noGrp="1"/>
          </p:cNvSpPr>
          <p:nvPr>
            <p:ph type="title"/>
          </p:nvPr>
        </p:nvSpPr>
        <p:spPr>
          <a:xfrm>
            <a:off x="1426463" y="3159454"/>
            <a:ext cx="4118215" cy="826999"/>
          </a:xfrm>
        </p:spPr>
        <p:txBody>
          <a:bodyPr>
            <a:noAutofit/>
          </a:bodyPr>
          <a:lstStyle/>
          <a:p>
            <a:r>
              <a:rPr lang="en-US"/>
              <a:t>Policy Updates</a:t>
            </a:r>
          </a:p>
        </p:txBody>
      </p:sp>
      <p:sp>
        <p:nvSpPr>
          <p:cNvPr id="4" name="Rectangle 3">
            <a:extLst>
              <a:ext uri="{FF2B5EF4-FFF2-40B4-BE49-F238E27FC236}">
                <a16:creationId xmlns:a16="http://schemas.microsoft.com/office/drawing/2014/main" id="{A0FE2432-D593-84DD-6E39-29319D94ECCE}"/>
              </a:ext>
            </a:extLst>
          </p:cNvPr>
          <p:cNvSpPr/>
          <p:nvPr/>
        </p:nvSpPr>
        <p:spPr>
          <a:xfrm>
            <a:off x="11018939" y="6350466"/>
            <a:ext cx="1027652" cy="369116"/>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a:ea typeface="+mn-ea"/>
              <a:cs typeface="+mn-cs"/>
            </a:endParaRPr>
          </a:p>
        </p:txBody>
      </p:sp>
      <p:sp>
        <p:nvSpPr>
          <p:cNvPr id="3" name="Oval 2">
            <a:extLst>
              <a:ext uri="{FF2B5EF4-FFF2-40B4-BE49-F238E27FC236}">
                <a16:creationId xmlns:a16="http://schemas.microsoft.com/office/drawing/2014/main" id="{A1640071-8374-0128-CFAC-FB5A76A04BE0}"/>
              </a:ext>
            </a:extLst>
          </p:cNvPr>
          <p:cNvSpPr/>
          <p:nvPr/>
        </p:nvSpPr>
        <p:spPr>
          <a:xfrm>
            <a:off x="485587" y="3159454"/>
            <a:ext cx="832957" cy="804845"/>
          </a:xfrm>
          <a:prstGeom prst="ellipse">
            <a:avLst/>
          </a:prstGeom>
          <a:solidFill>
            <a:srgbClr val="EE7623"/>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white"/>
                </a:solidFill>
                <a:effectLst/>
                <a:uLnTx/>
                <a:uFillTx/>
                <a:latin typeface="Segoe UI"/>
                <a:ea typeface="+mn-ea"/>
                <a:cs typeface="+mn-cs"/>
              </a:rPr>
              <a:t>1</a:t>
            </a:r>
          </a:p>
        </p:txBody>
      </p:sp>
    </p:spTree>
    <p:extLst>
      <p:ext uri="{BB962C8B-B14F-4D97-AF65-F5344CB8AC3E}">
        <p14:creationId xmlns:p14="http://schemas.microsoft.com/office/powerpoint/2010/main" val="992394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5CE19-3A1A-ADB1-6386-8A113CAB53F6}"/>
            </a:ext>
          </a:extLst>
        </p:cNvPr>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EAD24D5-96B6-D604-03B4-7B4643541BC4}"/>
              </a:ext>
            </a:extLst>
          </p:cNvPr>
          <p:cNvSpPr/>
          <p:nvPr/>
        </p:nvSpPr>
        <p:spPr>
          <a:xfrm>
            <a:off x="184825" y="1001949"/>
            <a:ext cx="11678584" cy="894945"/>
          </a:xfrm>
          <a:prstGeom prst="roundRect">
            <a:avLst/>
          </a:prstGeom>
          <a:solidFill>
            <a:srgbClr val="F18C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82ABF7DB-18CD-77FD-783B-B1AAAA0075FA}"/>
              </a:ext>
            </a:extLst>
          </p:cNvPr>
          <p:cNvSpPr>
            <a:spLocks noGrp="1"/>
          </p:cNvSpPr>
          <p:nvPr>
            <p:ph type="body" sz="quarter" idx="14"/>
          </p:nvPr>
        </p:nvSpPr>
        <p:spPr>
          <a:xfrm>
            <a:off x="328591" y="1108741"/>
            <a:ext cx="11354328" cy="4864042"/>
          </a:xfrm>
        </p:spPr>
        <p:txBody>
          <a:bodyPr vert="horz" lIns="91440" tIns="45720" rIns="91440" bIns="45720" rtlCol="0" anchor="t">
            <a:normAutofit/>
          </a:bodyPr>
          <a:lstStyle/>
          <a:p>
            <a:pPr>
              <a:spcAft>
                <a:spcPts val="1200"/>
              </a:spcAft>
            </a:pPr>
            <a:r>
              <a:rPr lang="en-US" sz="2000" b="1" dirty="0"/>
              <a:t>Purpose:</a:t>
            </a:r>
            <a:r>
              <a:rPr lang="en-US" sz="2000" dirty="0"/>
              <a:t> Ensures integrity and consistency in Virginia Works’ Registered Apprenticeship (RA) programs by defining the role, responsibilities, and processes for Intermediaries.</a:t>
            </a:r>
          </a:p>
          <a:p>
            <a:pPr marL="285750" indent="-285750">
              <a:buFont typeface="Arial" panose="020B0604020202020204" pitchFamily="34" charset="0"/>
              <a:buChar char="•"/>
            </a:pPr>
            <a:r>
              <a:rPr lang="en-US" sz="1600" b="1" dirty="0"/>
              <a:t>What is an Intermediary?</a:t>
            </a:r>
            <a:endParaRPr lang="en-US" sz="1600" dirty="0"/>
          </a:p>
          <a:p>
            <a:pPr lvl="1"/>
            <a:r>
              <a:rPr lang="en-US" sz="1600" dirty="0"/>
              <a:t>Organizations that support RA expansion by connecting employers, educators, and workforce partners.</a:t>
            </a:r>
          </a:p>
          <a:p>
            <a:pPr lvl="1"/>
            <a:r>
              <a:rPr lang="en-US" sz="1600" dirty="0"/>
              <a:t>Examples: Colleges, nonprofits, workforce boards, industry associations.</a:t>
            </a:r>
          </a:p>
          <a:p>
            <a:pPr marL="285750" indent="-285750">
              <a:buFont typeface="Arial" panose="020B0604020202020204" pitchFamily="34" charset="0"/>
              <a:buChar char="•"/>
            </a:pPr>
            <a:r>
              <a:rPr lang="en-US" sz="1600" b="1" dirty="0"/>
              <a:t>Key Responsibilities:</a:t>
            </a:r>
            <a:endParaRPr lang="en-US" sz="1600" dirty="0"/>
          </a:p>
          <a:p>
            <a:pPr lvl="1"/>
            <a:r>
              <a:rPr lang="en-US" sz="1600" i="1" dirty="0"/>
              <a:t>Outreach &amp; Expansion </a:t>
            </a:r>
            <a:r>
              <a:rPr lang="en-US" sz="1600" dirty="0"/>
              <a:t>– Register at least one Partnering Sponsor; Obtain consent for reactivating sponsors.</a:t>
            </a:r>
          </a:p>
          <a:p>
            <a:pPr lvl="1"/>
            <a:r>
              <a:rPr lang="en-US" sz="1600" i="1" dirty="0"/>
              <a:t>Program Support </a:t>
            </a:r>
            <a:r>
              <a:rPr lang="en-US" sz="1600" dirty="0"/>
              <a:t>– Assist with work processes, forms, and RAPIDS data.</a:t>
            </a:r>
          </a:p>
          <a:p>
            <a:pPr lvl="1"/>
            <a:r>
              <a:rPr lang="en-US" sz="1600" i="1" dirty="0"/>
              <a:t>Compliance</a:t>
            </a:r>
            <a:r>
              <a:rPr lang="en-US" sz="1600" dirty="0"/>
              <a:t> – Educate on CFR 29.29 &amp; 29.30; Ensure FLSA adherence.</a:t>
            </a:r>
          </a:p>
          <a:p>
            <a:pPr lvl="1"/>
            <a:r>
              <a:rPr lang="en-US" sz="1600" i="1" dirty="0"/>
              <a:t>Liaison Role </a:t>
            </a:r>
            <a:r>
              <a:rPr lang="en-US" sz="1600" dirty="0"/>
              <a:t>– Identify curriculum for apprenticed occupations.</a:t>
            </a:r>
          </a:p>
          <a:p>
            <a:pPr marL="285750" indent="-285750">
              <a:buFont typeface="Arial" panose="020B0604020202020204" pitchFamily="34" charset="0"/>
              <a:buChar char="•"/>
            </a:pPr>
            <a:r>
              <a:rPr lang="en-US" sz="1600" b="1" dirty="0"/>
              <a:t>Virginia Works Commitments:</a:t>
            </a:r>
            <a:endParaRPr lang="en-US" sz="1600" dirty="0"/>
          </a:p>
          <a:p>
            <a:pPr lvl="1"/>
            <a:r>
              <a:rPr lang="en-US" sz="1600" dirty="0"/>
              <a:t>Train Intermediaries on policies, standards, and systems.</a:t>
            </a:r>
          </a:p>
          <a:p>
            <a:pPr lvl="1"/>
            <a:r>
              <a:rPr lang="en-US" sz="1600" dirty="0"/>
              <a:t>Ensure wage/hour compliance and accurate information sharing.</a:t>
            </a:r>
          </a:p>
        </p:txBody>
      </p:sp>
      <p:sp>
        <p:nvSpPr>
          <p:cNvPr id="3" name="Text Placeholder 2">
            <a:extLst>
              <a:ext uri="{FF2B5EF4-FFF2-40B4-BE49-F238E27FC236}">
                <a16:creationId xmlns:a16="http://schemas.microsoft.com/office/drawing/2014/main" id="{D8D96ADC-4EEC-0A69-3F37-64E7AD9DADB3}"/>
              </a:ext>
            </a:extLst>
          </p:cNvPr>
          <p:cNvSpPr>
            <a:spLocks noGrp="1"/>
          </p:cNvSpPr>
          <p:nvPr>
            <p:ph type="body" sz="quarter" idx="15"/>
          </p:nvPr>
        </p:nvSpPr>
        <p:spPr/>
        <p:txBody>
          <a:bodyPr/>
          <a:lstStyle/>
          <a:p>
            <a:r>
              <a:rPr lang="en-US"/>
              <a:t>Policy updates</a:t>
            </a:r>
          </a:p>
        </p:txBody>
      </p:sp>
      <p:sp>
        <p:nvSpPr>
          <p:cNvPr id="4" name="Title 3">
            <a:extLst>
              <a:ext uri="{FF2B5EF4-FFF2-40B4-BE49-F238E27FC236}">
                <a16:creationId xmlns:a16="http://schemas.microsoft.com/office/drawing/2014/main" id="{3D30B8A4-4899-4243-C240-EE4313AE86F3}"/>
              </a:ext>
            </a:extLst>
          </p:cNvPr>
          <p:cNvSpPr>
            <a:spLocks noGrp="1"/>
          </p:cNvSpPr>
          <p:nvPr>
            <p:ph type="title"/>
          </p:nvPr>
        </p:nvSpPr>
        <p:spPr/>
        <p:txBody>
          <a:bodyPr/>
          <a:lstStyle/>
          <a:p>
            <a:r>
              <a:rPr lang="en-US" dirty="0"/>
              <a:t>Intermediary Policy</a:t>
            </a:r>
          </a:p>
        </p:txBody>
      </p:sp>
    </p:spTree>
    <p:extLst>
      <p:ext uri="{BB962C8B-B14F-4D97-AF65-F5344CB8AC3E}">
        <p14:creationId xmlns:p14="http://schemas.microsoft.com/office/powerpoint/2010/main" val="1724373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446E-C7D4-39E5-FF97-F2DD0E09812F}"/>
            </a:ext>
          </a:extLst>
        </p:cNvPr>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AF22001B-7817-7420-B164-F2144C7B541B}"/>
              </a:ext>
            </a:extLst>
          </p:cNvPr>
          <p:cNvSpPr/>
          <p:nvPr/>
        </p:nvSpPr>
        <p:spPr>
          <a:xfrm>
            <a:off x="184825" y="1001949"/>
            <a:ext cx="11678584" cy="846306"/>
          </a:xfrm>
          <a:prstGeom prst="roundRect">
            <a:avLst/>
          </a:prstGeom>
          <a:solidFill>
            <a:srgbClr val="F18C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6532A2A8-3AD6-D114-9C44-64B34D793C6A}"/>
              </a:ext>
            </a:extLst>
          </p:cNvPr>
          <p:cNvSpPr>
            <a:spLocks noGrp="1"/>
          </p:cNvSpPr>
          <p:nvPr>
            <p:ph type="body" sz="quarter" idx="14"/>
          </p:nvPr>
        </p:nvSpPr>
        <p:spPr>
          <a:xfrm>
            <a:off x="328591" y="1108741"/>
            <a:ext cx="11354328" cy="4864042"/>
          </a:xfrm>
        </p:spPr>
        <p:txBody>
          <a:bodyPr vert="horz" lIns="91440" tIns="45720" rIns="91440" bIns="45720" rtlCol="0" anchor="t">
            <a:normAutofit/>
          </a:bodyPr>
          <a:lstStyle/>
          <a:p>
            <a:pPr>
              <a:spcAft>
                <a:spcPts val="1200"/>
              </a:spcAft>
            </a:pPr>
            <a:r>
              <a:rPr lang="en-US" sz="2000" b="1" dirty="0"/>
              <a:t>Purpose:</a:t>
            </a:r>
            <a:r>
              <a:rPr lang="en-US" sz="2000" dirty="0"/>
              <a:t> Standardizes how prior experience is evaluated for Registered Apprenticeship Programs (RAPs) in Virginia.</a:t>
            </a:r>
          </a:p>
          <a:p>
            <a:pPr marL="285750" indent="-285750">
              <a:buFont typeface="Arial" panose="020B0604020202020204" pitchFamily="34" charset="0"/>
              <a:buChar char="•"/>
            </a:pPr>
            <a:r>
              <a:rPr lang="en-US" sz="1600" b="1" dirty="0"/>
              <a:t>Credit Limit:</a:t>
            </a:r>
            <a:endParaRPr lang="en-US" sz="1600" dirty="0"/>
          </a:p>
          <a:p>
            <a:pPr lvl="1"/>
            <a:r>
              <a:rPr lang="en-US" sz="1600" dirty="0"/>
              <a:t>Up to 50% of program hours can be credited without documentation.</a:t>
            </a:r>
          </a:p>
          <a:p>
            <a:pPr lvl="1"/>
            <a:r>
              <a:rPr lang="en-US" sz="1600" dirty="0"/>
              <a:t>More than 50% requires formal approval and supporting documentation.</a:t>
            </a:r>
          </a:p>
          <a:p>
            <a:pPr marL="285750" indent="-285750">
              <a:buFont typeface="Arial" panose="020B0604020202020204" pitchFamily="34" charset="0"/>
              <a:buChar char="•"/>
            </a:pPr>
            <a:r>
              <a:rPr lang="en-US" sz="1600" b="1" dirty="0"/>
              <a:t>Eligible Experience Includes:</a:t>
            </a:r>
            <a:endParaRPr lang="en-US" sz="1600" dirty="0"/>
          </a:p>
          <a:p>
            <a:pPr lvl="1"/>
            <a:r>
              <a:rPr lang="en-US" sz="1600" dirty="0"/>
              <a:t>Relevant work, related training, military service, pre-apprenticeships, internships, and assessments.</a:t>
            </a:r>
          </a:p>
          <a:p>
            <a:pPr marL="285750" indent="-285750">
              <a:buFont typeface="Arial" panose="020B0604020202020204" pitchFamily="34" charset="0"/>
              <a:buChar char="•"/>
            </a:pPr>
            <a:r>
              <a:rPr lang="en-US" sz="1600" b="1" dirty="0"/>
              <a:t>Direct Entry Option:</a:t>
            </a:r>
            <a:endParaRPr lang="en-US" sz="1600" dirty="0"/>
          </a:p>
          <a:p>
            <a:pPr lvl="1"/>
            <a:r>
              <a:rPr lang="en-US" sz="1600" dirty="0"/>
              <a:t>Allows qualified individuals to bypass standard selection.</a:t>
            </a:r>
          </a:p>
          <a:p>
            <a:pPr lvl="1"/>
            <a:r>
              <a:rPr lang="en-US" sz="1600" dirty="0"/>
              <a:t>Must still complete at least 6 months (1,000 hours) in the RAP.</a:t>
            </a:r>
          </a:p>
          <a:p>
            <a:pPr marL="285750" indent="-285750">
              <a:buFont typeface="Arial" panose="020B0604020202020204" pitchFamily="34" charset="0"/>
              <a:buChar char="•"/>
            </a:pPr>
            <a:r>
              <a:rPr lang="en-US" sz="1600" b="1" dirty="0"/>
              <a:t>Documentation &amp; Appeals:</a:t>
            </a:r>
            <a:endParaRPr lang="en-US" sz="1600" dirty="0"/>
          </a:p>
          <a:p>
            <a:pPr lvl="1"/>
            <a:r>
              <a:rPr lang="en-US" sz="1600" dirty="0"/>
              <a:t>Sponsors must maintain records and submit requests to Virginia Works.</a:t>
            </a:r>
          </a:p>
          <a:p>
            <a:pPr lvl="1"/>
            <a:r>
              <a:rPr lang="en-US" sz="1600" dirty="0"/>
              <a:t>Applicants can appeal credit decisions within 30 days.</a:t>
            </a:r>
          </a:p>
          <a:p>
            <a:pPr marL="285750" indent="-285750">
              <a:buFont typeface="Arial" panose="020B0604020202020204" pitchFamily="34" charset="0"/>
              <a:buChar char="•"/>
            </a:pPr>
            <a:r>
              <a:rPr lang="en-US" sz="1600" b="1" dirty="0"/>
              <a:t>EEO Compliance:</a:t>
            </a:r>
            <a:endParaRPr lang="en-US" sz="1600" dirty="0"/>
          </a:p>
          <a:p>
            <a:pPr lvl="1"/>
            <a:r>
              <a:rPr lang="en-US" sz="1600" dirty="0"/>
              <a:t>Credit evaluations must be fair, consistent, and non-discriminatory.</a:t>
            </a:r>
          </a:p>
        </p:txBody>
      </p:sp>
      <p:sp>
        <p:nvSpPr>
          <p:cNvPr id="3" name="Text Placeholder 2">
            <a:extLst>
              <a:ext uri="{FF2B5EF4-FFF2-40B4-BE49-F238E27FC236}">
                <a16:creationId xmlns:a16="http://schemas.microsoft.com/office/drawing/2014/main" id="{C9196855-2121-93A7-D7C6-486177A728FD}"/>
              </a:ext>
            </a:extLst>
          </p:cNvPr>
          <p:cNvSpPr>
            <a:spLocks noGrp="1"/>
          </p:cNvSpPr>
          <p:nvPr>
            <p:ph type="body" sz="quarter" idx="15"/>
          </p:nvPr>
        </p:nvSpPr>
        <p:spPr/>
        <p:txBody>
          <a:bodyPr/>
          <a:lstStyle/>
          <a:p>
            <a:r>
              <a:rPr lang="en-US"/>
              <a:t>Policy updates</a:t>
            </a:r>
          </a:p>
        </p:txBody>
      </p:sp>
      <p:sp>
        <p:nvSpPr>
          <p:cNvPr id="4" name="Title 3">
            <a:extLst>
              <a:ext uri="{FF2B5EF4-FFF2-40B4-BE49-F238E27FC236}">
                <a16:creationId xmlns:a16="http://schemas.microsoft.com/office/drawing/2014/main" id="{F5CE8A53-B668-FCA7-9680-2F97805E7284}"/>
              </a:ext>
            </a:extLst>
          </p:cNvPr>
          <p:cNvSpPr>
            <a:spLocks noGrp="1"/>
          </p:cNvSpPr>
          <p:nvPr>
            <p:ph type="title"/>
          </p:nvPr>
        </p:nvSpPr>
        <p:spPr/>
        <p:txBody>
          <a:bodyPr/>
          <a:lstStyle/>
          <a:p>
            <a:r>
              <a:rPr lang="en-US" dirty="0"/>
              <a:t>Credit Awarded for Prior Experience</a:t>
            </a:r>
          </a:p>
        </p:txBody>
      </p:sp>
    </p:spTree>
    <p:extLst>
      <p:ext uri="{BB962C8B-B14F-4D97-AF65-F5344CB8AC3E}">
        <p14:creationId xmlns:p14="http://schemas.microsoft.com/office/powerpoint/2010/main" val="1554969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66E16-6640-DCCF-3593-3AD200C126A1}"/>
            </a:ext>
          </a:extLst>
        </p:cNvPr>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84D10B35-DD17-BAF6-CBA9-DDF1D12EA330}"/>
              </a:ext>
            </a:extLst>
          </p:cNvPr>
          <p:cNvSpPr/>
          <p:nvPr/>
        </p:nvSpPr>
        <p:spPr>
          <a:xfrm>
            <a:off x="184825" y="1001949"/>
            <a:ext cx="11678584" cy="846306"/>
          </a:xfrm>
          <a:prstGeom prst="roundRect">
            <a:avLst/>
          </a:prstGeom>
          <a:solidFill>
            <a:srgbClr val="F18C2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1">
            <a:extLst>
              <a:ext uri="{FF2B5EF4-FFF2-40B4-BE49-F238E27FC236}">
                <a16:creationId xmlns:a16="http://schemas.microsoft.com/office/drawing/2014/main" id="{60026AB1-CEA6-254C-D029-620104077B3C}"/>
              </a:ext>
            </a:extLst>
          </p:cNvPr>
          <p:cNvSpPr>
            <a:spLocks noGrp="1"/>
          </p:cNvSpPr>
          <p:nvPr>
            <p:ph type="body" sz="quarter" idx="14"/>
          </p:nvPr>
        </p:nvSpPr>
        <p:spPr>
          <a:xfrm>
            <a:off x="328591" y="1108741"/>
            <a:ext cx="11354328" cy="4864042"/>
          </a:xfrm>
        </p:spPr>
        <p:txBody>
          <a:bodyPr vert="horz" lIns="91440" tIns="45720" rIns="91440" bIns="45720" rtlCol="0" anchor="t">
            <a:normAutofit/>
          </a:bodyPr>
          <a:lstStyle/>
          <a:p>
            <a:pPr>
              <a:spcAft>
                <a:spcPts val="1200"/>
              </a:spcAft>
            </a:pPr>
            <a:r>
              <a:rPr lang="en-US" sz="2000" b="1" dirty="0"/>
              <a:t>Purpose:</a:t>
            </a:r>
            <a:r>
              <a:rPr lang="en-US" sz="2000" dirty="0"/>
              <a:t> Streamlines and modernizes apprentice registration and completion by transitioning fully to the RAPIDS electronic system.</a:t>
            </a:r>
          </a:p>
          <a:p>
            <a:pPr marL="285750" indent="-285750">
              <a:buFont typeface="Arial" panose="020B0604020202020204" pitchFamily="34" charset="0"/>
              <a:buChar char="•"/>
            </a:pPr>
            <a:r>
              <a:rPr lang="en-US" sz="1600" b="1" dirty="0"/>
              <a:t>Paper forms discontinued — all apprentice registrations &amp; completions must be processed in RAPIDS.</a:t>
            </a:r>
            <a:endParaRPr lang="en-US" sz="1600" dirty="0"/>
          </a:p>
          <a:p>
            <a:pPr marL="285750" indent="-285750">
              <a:buFont typeface="Arial" panose="020B0604020202020204" pitchFamily="34" charset="0"/>
              <a:buChar char="•"/>
            </a:pPr>
            <a:r>
              <a:rPr lang="en-US" sz="1600" b="1" dirty="0"/>
              <a:t>Sponsors:</a:t>
            </a:r>
          </a:p>
          <a:p>
            <a:pPr marL="871656" lvl="1" indent="-285750"/>
            <a:r>
              <a:rPr lang="en-US" sz="1600" dirty="0"/>
              <a:t>Register apprentices, upload transcripts, and submit completions in RAPIDS.</a:t>
            </a:r>
          </a:p>
          <a:p>
            <a:pPr marL="285750" indent="-285750">
              <a:buFont typeface="Arial" panose="020B0604020202020204" pitchFamily="34" charset="0"/>
              <a:buChar char="•"/>
            </a:pPr>
            <a:r>
              <a:rPr lang="en-US" sz="1600" b="1" dirty="0"/>
              <a:t>Consultants (RACs):</a:t>
            </a:r>
          </a:p>
          <a:p>
            <a:pPr marL="871656" lvl="1" indent="-285750"/>
            <a:r>
              <a:rPr lang="en-US" sz="1600" dirty="0"/>
              <a:t>Review and approve entries, verify instruction hours, and ensure compliance.</a:t>
            </a:r>
          </a:p>
          <a:p>
            <a:pPr marL="285750" indent="-285750">
              <a:buFont typeface="Arial" panose="020B0604020202020204" pitchFamily="34" charset="0"/>
              <a:buChar char="•"/>
            </a:pPr>
            <a:r>
              <a:rPr lang="en-US" sz="1600" b="1" dirty="0"/>
              <a:t>Completion Certificates:</a:t>
            </a:r>
          </a:p>
          <a:p>
            <a:pPr marL="871656" lvl="1" indent="-285750"/>
            <a:r>
              <a:rPr lang="en-US" sz="1600" dirty="0"/>
              <a:t>Auto-generated in RAPIDS; valid for DPOR licensure (replaces red-stamped form).</a:t>
            </a:r>
          </a:p>
          <a:p>
            <a:pPr marL="285750" indent="-285750">
              <a:buFont typeface="Arial" panose="020B0604020202020204" pitchFamily="34" charset="0"/>
              <a:buChar char="•"/>
            </a:pPr>
            <a:r>
              <a:rPr lang="en-US" sz="1600" b="1" dirty="0"/>
              <a:t>Virginia Works:</a:t>
            </a:r>
          </a:p>
          <a:p>
            <a:pPr marL="871656" lvl="1" indent="-285750"/>
            <a:r>
              <a:rPr lang="en-US" sz="1600" dirty="0"/>
              <a:t>Provides training, support, and oversight to ensure smooth implementation and compliance.</a:t>
            </a:r>
          </a:p>
        </p:txBody>
      </p:sp>
      <p:sp>
        <p:nvSpPr>
          <p:cNvPr id="3" name="Text Placeholder 2">
            <a:extLst>
              <a:ext uri="{FF2B5EF4-FFF2-40B4-BE49-F238E27FC236}">
                <a16:creationId xmlns:a16="http://schemas.microsoft.com/office/drawing/2014/main" id="{923B2B11-50C3-8E02-BFFA-7A13C27E4400}"/>
              </a:ext>
            </a:extLst>
          </p:cNvPr>
          <p:cNvSpPr>
            <a:spLocks noGrp="1"/>
          </p:cNvSpPr>
          <p:nvPr>
            <p:ph type="body" sz="quarter" idx="15"/>
          </p:nvPr>
        </p:nvSpPr>
        <p:spPr/>
        <p:txBody>
          <a:bodyPr/>
          <a:lstStyle/>
          <a:p>
            <a:r>
              <a:rPr lang="en-US"/>
              <a:t>Policy updates</a:t>
            </a:r>
          </a:p>
        </p:txBody>
      </p:sp>
      <p:sp>
        <p:nvSpPr>
          <p:cNvPr id="4" name="Title 3">
            <a:extLst>
              <a:ext uri="{FF2B5EF4-FFF2-40B4-BE49-F238E27FC236}">
                <a16:creationId xmlns:a16="http://schemas.microsoft.com/office/drawing/2014/main" id="{F992A7A0-EC1B-57D1-2856-DC0278F78BEC}"/>
              </a:ext>
            </a:extLst>
          </p:cNvPr>
          <p:cNvSpPr>
            <a:spLocks noGrp="1"/>
          </p:cNvSpPr>
          <p:nvPr>
            <p:ph type="title"/>
          </p:nvPr>
        </p:nvSpPr>
        <p:spPr/>
        <p:txBody>
          <a:bodyPr/>
          <a:lstStyle/>
          <a:p>
            <a:r>
              <a:rPr lang="en-US" dirty="0"/>
              <a:t>Electronic Process</a:t>
            </a:r>
          </a:p>
        </p:txBody>
      </p:sp>
    </p:spTree>
    <p:extLst>
      <p:ext uri="{BB962C8B-B14F-4D97-AF65-F5344CB8AC3E}">
        <p14:creationId xmlns:p14="http://schemas.microsoft.com/office/powerpoint/2010/main" val="219209750"/>
      </p:ext>
    </p:extLst>
  </p:cSld>
  <p:clrMapOvr>
    <a:masterClrMapping/>
  </p:clrMapOvr>
</p:sld>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2.xml><?xml version="1.0" encoding="utf-8"?>
<a:theme xmlns:a="http://schemas.openxmlformats.org/drawingml/2006/main" name="4_Virginia Works Master">
  <a:themeElements>
    <a:clrScheme name="DWDA Branding">
      <a:dk1>
        <a:sysClr val="windowText" lastClr="000000"/>
      </a:dk1>
      <a:lt1>
        <a:sysClr val="window" lastClr="FFFFFF"/>
      </a:lt1>
      <a:dk2>
        <a:srgbClr val="44546A"/>
      </a:dk2>
      <a:lt2>
        <a:srgbClr val="E7E6E6"/>
      </a:lt2>
      <a:accent1>
        <a:srgbClr val="003595"/>
      </a:accent1>
      <a:accent2>
        <a:srgbClr val="2A7050"/>
      </a:accent2>
      <a:accent3>
        <a:srgbClr val="EE7623"/>
      </a:accent3>
      <a:accent4>
        <a:srgbClr val="9F2A42"/>
      </a:accent4>
      <a:accent5>
        <a:srgbClr val="3D7CC9"/>
      </a:accent5>
      <a:accent6>
        <a:srgbClr val="6FA088"/>
      </a:accent6>
      <a:hlink>
        <a:srgbClr val="0563C1"/>
      </a:hlink>
      <a:folHlink>
        <a:srgbClr val="954F72"/>
      </a:folHlink>
    </a:clrScheme>
    <a:fontScheme name="VA Works">
      <a:majorFont>
        <a:latin typeface="Franklin Gothic Dem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3.xml><?xml version="1.0" encoding="utf-8"?>
<a:theme xmlns:a="http://schemas.openxmlformats.org/drawingml/2006/main" name="2_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4.xml><?xml version="1.0" encoding="utf-8"?>
<a:theme xmlns:a="http://schemas.openxmlformats.org/drawingml/2006/main" name="Virginia Works Master">
  <a:themeElements>
    <a:clrScheme name="DWDA Branding">
      <a:dk1>
        <a:sysClr val="windowText" lastClr="000000"/>
      </a:dk1>
      <a:lt1>
        <a:sysClr val="window" lastClr="FFFFFF"/>
      </a:lt1>
      <a:dk2>
        <a:srgbClr val="44546A"/>
      </a:dk2>
      <a:lt2>
        <a:srgbClr val="E7E6E6"/>
      </a:lt2>
      <a:accent1>
        <a:srgbClr val="003595"/>
      </a:accent1>
      <a:accent2>
        <a:srgbClr val="2A7050"/>
      </a:accent2>
      <a:accent3>
        <a:srgbClr val="EE7623"/>
      </a:accent3>
      <a:accent4>
        <a:srgbClr val="9F2A42"/>
      </a:accent4>
      <a:accent5>
        <a:srgbClr val="3D7CC9"/>
      </a:accent5>
      <a:accent6>
        <a:srgbClr val="6FA088"/>
      </a:accent6>
      <a:hlink>
        <a:srgbClr val="0563C1"/>
      </a:hlink>
      <a:folHlink>
        <a:srgbClr val="954F72"/>
      </a:folHlink>
    </a:clrScheme>
    <a:fontScheme name="VA Works">
      <a:majorFont>
        <a:latin typeface="Franklin Gothic Dem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annual presentation" id="{C1063DDD-BD45-4B17-8F67-69F4620CFA80}" vid="{EE925AA1-D437-4402-9126-83C39491158E}"/>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488353a-bc05-4bde-a7a7-4d4637f75cf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2221310FCE7247A85B0F02F60021A2" ma:contentTypeVersion="14" ma:contentTypeDescription="Create a new document." ma:contentTypeScope="" ma:versionID="40abf04164c809a223299b8fd5337c35">
  <xsd:schema xmlns:xsd="http://www.w3.org/2001/XMLSchema" xmlns:xs="http://www.w3.org/2001/XMLSchema" xmlns:p="http://schemas.microsoft.com/office/2006/metadata/properties" xmlns:ns2="3cc5dc43-32ea-42d2-ae21-9153d76f583a" xmlns:ns3="b488353a-bc05-4bde-a7a7-4d4637f75cf6" targetNamespace="http://schemas.microsoft.com/office/2006/metadata/properties" ma:root="true" ma:fieldsID="0854070c3e17b7ce833a49f588a6b8e3" ns2:_="" ns3:_="">
    <xsd:import namespace="3cc5dc43-32ea-42d2-ae21-9153d76f583a"/>
    <xsd:import namespace="b488353a-bc05-4bde-a7a7-4d4637f75cf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3:MediaServiceDateTaken" minOccurs="0"/>
                <xsd:element ref="ns3:MediaServiceGenerationTime" minOccurs="0"/>
                <xsd:element ref="ns3:MediaServiceEventHashCode" minOccurs="0"/>
                <xsd:element ref="ns3:MediaServiceSearchProperties"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c5dc43-32ea-42d2-ae21-9153d76f583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88353a-bc05-4bde-a7a7-4d4637f75cf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C8E66C-AC30-44BA-8882-3290DF968F1F}">
  <ds:schemaRefs>
    <ds:schemaRef ds:uri="http://purl.org/dc/elements/1.1/"/>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b488353a-bc05-4bde-a7a7-4d4637f75cf6"/>
    <ds:schemaRef ds:uri="3cc5dc43-32ea-42d2-ae21-9153d76f583a"/>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F1446DA3-37A7-4516-A4F6-8B99D0D312BF}">
  <ds:schemaRefs>
    <ds:schemaRef ds:uri="http://schemas.microsoft.com/sharepoint/v3/contenttype/forms"/>
  </ds:schemaRefs>
</ds:datastoreItem>
</file>

<file path=customXml/itemProps3.xml><?xml version="1.0" encoding="utf-8"?>
<ds:datastoreItem xmlns:ds="http://schemas.openxmlformats.org/officeDocument/2006/customXml" ds:itemID="{BBD7ED0D-0A46-4B2F-999D-60EDF7B684F2}">
  <ds:schemaRefs>
    <ds:schemaRef ds:uri="3cc5dc43-32ea-42d2-ae21-9153d76f583a"/>
    <ds:schemaRef ds:uri="b488353a-bc05-4bde-a7a7-4d4637f75cf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RAP strategy draft</Template>
  <TotalTime>1933</TotalTime>
  <Words>838</Words>
  <Application>Microsoft Office PowerPoint</Application>
  <PresentationFormat>Widescreen</PresentationFormat>
  <Paragraphs>109</Paragraphs>
  <Slides>18</Slides>
  <Notes>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18</vt:i4>
      </vt:variant>
    </vt:vector>
  </HeadingPairs>
  <TitlesOfParts>
    <vt:vector size="29" baseType="lpstr">
      <vt:lpstr>Aptos</vt:lpstr>
      <vt:lpstr>Arial</vt:lpstr>
      <vt:lpstr>Calibri</vt:lpstr>
      <vt:lpstr>Franklin Gothic Book</vt:lpstr>
      <vt:lpstr>Franklin Gothic Demi</vt:lpstr>
      <vt:lpstr>Segoe UI</vt:lpstr>
      <vt:lpstr>Wingdings</vt:lpstr>
      <vt:lpstr>Theme1</vt:lpstr>
      <vt:lpstr>4_Virginia Works Master</vt:lpstr>
      <vt:lpstr>2_Theme1</vt:lpstr>
      <vt:lpstr>Virginia Works Master</vt:lpstr>
      <vt:lpstr>Virginia Apprenticeship Council</vt:lpstr>
      <vt:lpstr>Council Introductions &amp; Welcome</vt:lpstr>
      <vt:lpstr>Public Comment Period</vt:lpstr>
      <vt:lpstr>Approval of Minutes</vt:lpstr>
      <vt:lpstr>Today’s updates</vt:lpstr>
      <vt:lpstr>Policy Updates</vt:lpstr>
      <vt:lpstr>Intermediary Policy</vt:lpstr>
      <vt:lpstr>Credit Awarded for Prior Experience</vt:lpstr>
      <vt:lpstr>Electronic Process</vt:lpstr>
      <vt:lpstr>Probationary Credits</vt:lpstr>
      <vt:lpstr>Program Operations</vt:lpstr>
      <vt:lpstr>Program Modifications</vt:lpstr>
      <vt:lpstr>Growth Strategy</vt:lpstr>
      <vt:lpstr>Work-Based Learning Ecosystem Survey </vt:lpstr>
      <vt:lpstr>Registered Apprenticeship Quarterly Scorecard</vt:lpstr>
      <vt:lpstr>Strategy Session</vt:lpstr>
      <vt:lpstr>Council Member Updates &amp; Comment</vt:lpstr>
      <vt:lpstr>Adjournment</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Bashay, Molly (VIRGINIA WORKS)</dc:creator>
  <cp:lastModifiedBy>Kelly-Wiecek, Angela (VIRGINIA WORKS)</cp:lastModifiedBy>
  <cp:revision>1</cp:revision>
  <dcterms:created xsi:type="dcterms:W3CDTF">2025-09-11T13:47:17Z</dcterms:created>
  <dcterms:modified xsi:type="dcterms:W3CDTF">2025-09-12T23:51:59Z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0x0101004F2221310FCE7247A85B0F02F60021A2</vt:lpwstr>
  </property>
  <property fmtid="{D5CDD505-2E9C-101B-9397-08002B2CF9AE}" pid="3" name="MediaServiceImageTags">
    <vt:lpwstr/>
  </property>
</Properties>
</file>