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1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9" cy="6858000"/>
          </a:xfrm>
          <a:prstGeom prst="rect">
            <a:avLst/>
          </a:prstGeom>
        </p:spPr>
      </p:pic>
      <p:pic>
        <p:nvPicPr>
          <p:cNvPr id="5" name="Picture 4" descr="VEC Final Logo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1" y="5029200"/>
            <a:ext cx="6197599" cy="20193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BF20-B657-D148-A391-42CB95741D93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A3B-6E32-DD47-86ED-7B7B32C3862A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1"/>
            <a:ext cx="2133600" cy="365125"/>
          </a:xfrm>
        </p:spPr>
        <p:txBody>
          <a:bodyPr/>
          <a:lstStyle/>
          <a:p>
            <a:fld id="{FCCD4999-D8D5-F749-B94D-D839EAA3A391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1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1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4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1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ED-75E4-804C-8E44-52CCF8937569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4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6B45-14F1-964C-9E5F-9EBF9CAA1C34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1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0FB6-7C60-E54A-956A-17A27A736ED1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B3C5-E73B-DB4E-8D71-299295DA78D5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0A1B-16C2-3941-8325-F58D6C37579A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4B56-2185-A54E-96CE-34DE2E134784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593-01AD-4D4A-8A90-23E4DDBBD447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D43-78A4-8849-BA68-327948A063B3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1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60D7F-55FF-1546-B89A-F6813D793CD4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 Market Data for Charlottesville</a:t>
            </a:r>
            <a:br>
              <a:rPr lang="en-US" dirty="0" smtClean="0"/>
            </a:br>
            <a:r>
              <a:rPr lang="en-US" dirty="0" smtClean="0"/>
              <a:t>MSA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>
                <a:latin typeface="+mn-lt"/>
              </a:rPr>
              <a:t>Donald P. </a:t>
            </a:r>
            <a:r>
              <a:rPr lang="en-US" sz="2400" dirty="0" err="1" smtClean="0">
                <a:latin typeface="+mn-lt"/>
              </a:rPr>
              <a:t>Lillywhite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Director, Economic Information Services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9.57.0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285750"/>
            <a:ext cx="8132433" cy="5886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5295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9.57.1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42900"/>
            <a:ext cx="8150232" cy="5886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99281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9.57.3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285751"/>
            <a:ext cx="8117924" cy="58779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60230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9.57.5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2" y="342901"/>
            <a:ext cx="8256940" cy="5943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32274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9.58.1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6" y="381604"/>
            <a:ext cx="8342624" cy="59048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324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 descr="Screen Shot 2014-08-05 at 11.40.2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21510"/>
            <a:ext cx="8026400" cy="5122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998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 descr="Screen Shot 2014-08-05 at 11.41.4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1" y="457200"/>
            <a:ext cx="8179164" cy="5086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72316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 descr="Screen Shot 2014-08-05 at 11.42.0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7" y="571500"/>
            <a:ext cx="8409813" cy="4364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35885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 descr="Screen Shot 2014-08-05 at 11.42.2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0" y="285750"/>
            <a:ext cx="8239203" cy="5886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0476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7-24 at 9.49.21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42900"/>
            <a:ext cx="8332520" cy="60639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7-24 at 9.55.0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" y="400050"/>
            <a:ext cx="8264632" cy="59375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96353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9.55.2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86920"/>
            <a:ext cx="8229600" cy="59567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29560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9.55.4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42900"/>
            <a:ext cx="8122304" cy="5943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59222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 descr="Screen Shot 2014-08-01 at 12.26.4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380221"/>
            <a:ext cx="8136953" cy="5849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67764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9.56.1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342900"/>
            <a:ext cx="8217740" cy="59153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78880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9.56.3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4" y="342900"/>
            <a:ext cx="8240057" cy="59042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35187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9.56.4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4" y="400051"/>
            <a:ext cx="8075696" cy="5772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38147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VEC Blue wave">
  <a:themeElements>
    <a:clrScheme name="Custom 1">
      <a:dk1>
        <a:sysClr val="windowText" lastClr="000000"/>
      </a:dk1>
      <a:lt1>
        <a:sysClr val="window" lastClr="FFFFFF"/>
      </a:lt1>
      <a:dk2>
        <a:srgbClr val="0061D1"/>
      </a:dk2>
      <a:lt2>
        <a:srgbClr val="F8F8F8"/>
      </a:lt2>
      <a:accent1>
        <a:srgbClr val="DDDDDD"/>
      </a:accent1>
      <a:accent2>
        <a:srgbClr val="00D400"/>
      </a:accent2>
      <a:accent3>
        <a:srgbClr val="969696"/>
      </a:accent3>
      <a:accent4>
        <a:srgbClr val="0075D4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VEC Blue wave.potx</Template>
  <TotalTime>0</TotalTime>
  <Words>260</Words>
  <Application>Microsoft Office PowerPoint</Application>
  <PresentationFormat>On-screen Show (4:3)</PresentationFormat>
  <Paragraphs>42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VEC Blue wave</vt:lpstr>
      <vt:lpstr>Labor Market Data for Charlottesville MSA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2014-08-06T00:20:12Z</dcterms:modified>
</cp:coreProperties>
</file>